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F1848-FDEA-4645-B4EC-27172FC8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FADAB-3D05-48E5-9229-AB45674C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4B6C-9AA1-4305-992D-D659DE24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787ED-3A20-4131-AB06-A9A10F15F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23907-3C93-4D22-9123-D16CD87D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EF1CA-AA6C-472B-8A41-2701E414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75A75-0E23-404A-903A-89565D78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C2F98-FA66-4A6D-A107-7F430D20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76960-A5C3-48B1-82C7-BE9492E4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E481B-C027-4AB9-8504-15DBE5087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51A46-52F0-4A12-9B17-87470929A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505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护理理论在护理实践中的应用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护理理论在实践中的效果评价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护理理论在实践中的挑战与对策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25" r="31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是一种系统化的知识体系，用于解释和指导护理实践，帮助护理人员理解和解决护理问题，提高护理质量。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提供实践框架、指导护理实践、解释护理现象、预测护理实践的发展趋势。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护理理论能够为护理实践提供指导和依据，帮助护理人员更好地理解护理工作的本质和规律，提高护理工作的科学性和有效性。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通过护理理论的实践应用，可以不断完善和优化护理工作，提高护理质量，保障患者的安全和健康。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护理理论的发展和实践应用能够推动护理学科的进步和发展，促进护理学科的理论和实践创新。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常见的护理理论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Orem自理理论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强调人的自理能力和自理需要，认为护理的目的是帮助患者发展自理能力，满足其自理需要。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Neuman系统模式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将人视为一个开放的生理、心理、社会和文化的系统，强调整体性、动态性和平衡性的护理。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纽曼保健系统模式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以保健为中心，强调预防保健和健康促进，提供全面的保健服务。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护理理论在实践中的应用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识别风险因素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应用护理理论分析患者的风险因素，如年龄、疾病史、生活方式等，为制定护理计划提供依据。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根据患者的具体情况和护理理论，制定符合患者需求的个性化护理方案。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根据护理理论，评估患者的生理、心理和社会状况，了解患者的健康需求和问题。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应用护理理论进行护理评估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根据护理理论，确定具体的护理目标，如提高患者的生活质量、减少并发症等。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安排护理时间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根据护理目标，制定具体的护理措施，包括病情监测、饮食指导、康复训练等。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根据护理措施和患者的具体情况，安排合理的护理时间，确保患者得到及时、有效的护理。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应用护理理论制定护理计划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根据护理计划，执行各项护理操作，如测量生命体征、执行医嘱等。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密切监测患者的病情变化，及时发现并处理异常情况，确保患者的安全。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根据患者的实际情况和护理效果，及时调整护理计划，提高护理效果。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应用护理理论实施护理措施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https://d.book118.com/078025053127006031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2024-09-08T21:57:56.374</cp:lastPrinted>
  <dcterms:created xsi:type="dcterms:W3CDTF">2024-09-08T13:57:56Z</dcterms:created>
  <dcterms:modified xsi:type="dcterms:W3CDTF">2024-09-08T13:57:58Z</dcterms:modified>
</cp:coreProperties>
</file>