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CA157-D155-4D7B-896E-D259EFE2E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BB21B-6F83-4B1A-AA25-E8158AEA4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A2430-D48F-4564-9746-FB714914B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A18B3-C041-4458-BFBA-212DBF432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C2FAA6-E090-4FA0-99D1-D3B5D881F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624A4-F58D-4F31-8BAD-B2B471A0C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AC409A-9C8D-461A-882C-C59068911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95430-EFE8-4860-8A8B-DD8264F6B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1A091-5796-4878-82EA-C6259B3E7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C0094-EDBB-45BC-BF97-CD734DED3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DBC05-E5D5-4F28-BDFA-5B2E87FAF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2512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外伤性气胸疾病查房PPT课件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外伤性气胸概述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外伤性气胸的诊断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外伤性气胸的治疗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外伤性气胸的预防与护理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外伤性气胸的病例分享与讨论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外伤性气胸概述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外伤性气胸是由于胸壁受到外伤导致胸腔内积气，使肺组织受压或萎陷。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开放性气胸、闭合性气胸、张力性气胸。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333" r="6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多由锐器伤、枪弹伤、车祸伤等引起，也可由医源性损伤引起。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胸壁损伤导致肺组织或支气管破裂，气体进入胸腔，形成气胸。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呼吸困难、发绀、胸痛等。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患侧肺部叩诊呈鼓音，听诊呼吸音减弱或消失。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血气胸、脓气胸等。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外伤性气胸的诊断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胸片检查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胸部CT检查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508" r="175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5580" b="1558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5104" b="510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询问患者是否有外伤史，如车祸、跌倒、锐器伤等，以及是否有呼吸困难、胸痛等症状。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观察患者呼吸频率、深度、有无发绀、颈静脉怒张等情况，听诊肺部呼吸音是否正常。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X线胸片是诊断气胸的常用方法，可以观察到气胸的部位、范围和程度。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对于X线胸片无法确诊的情况，CT检查可以更准确地判断气胸的程度和病因。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X线胸片可以观察到肺部组织与胸腔之间的关系，判断是否存在气胸、胸腔积液等异常。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888" b="98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CT检查可以更准确地判断气胸的程度和范围，同时还可以观察肺部、胸膜等组织的损伤情况。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对于特殊类型的疾病，如肺大泡、肺囊肿等，MRI检查可以提供更详细的诊断信息。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5" r="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血液常规检查可以了解患者的基本身体状况，如白细胞计数、红细胞计数等。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对于呼吸困难的患者，血气分析可以了解呼吸衰竭的程度和酸碱平衡情况。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外伤性气胸的治疗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https://d.book118.com/078025124021006024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2024-08-31T01:23:56.856</cp:lastPrinted>
  <dcterms:created xsi:type="dcterms:W3CDTF">2024-08-30T17:23:56Z</dcterms:created>
  <dcterms:modified xsi:type="dcterms:W3CDTF">2024-08-30T17:23:58Z</dcterms:modified>
</cp:coreProperties>
</file>