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FE3E0-2054-4CFD-B409-4CA34A14B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2ED3E-A6EE-4DDD-804D-71BA6D8DF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C4D7A-5F75-4EBE-9DE3-C70363B93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9735AF-4D2C-41D6-9B2C-BBE89627F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358E39-0C11-47DF-BD7A-A1762BD69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FA8BB6-8455-442C-B1CA-D2E8D59D2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ECE188-88D3-4C42-B7E6-F9D034A35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8BAFB4-6333-42F9-B62B-1CDEDE07D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CAD5CA-D510-4D16-90EF-FF1C3F8B2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C91C5-55FE-4206-8299-39E44F9E7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C7F7C-3FD6-4526-8B7A-98BAF64E6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2605200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非计划性拔管预防与处理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非计划性拔管原因分析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提高对非计划性拔管的认识，加强预防与处理措施，降低患者并发症和死亡率。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非计划性拔管是指患者在治疗过程中意外拔除或脱落的管道，如气管插管、胃管、尿管等。这些管道对于患者的治疗和康复具有重要意义，因此非计划性拔管的预防与处理显得尤为重要。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88" r="21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非计划性拔管是指未经医护人员同意，患者自行拔除或因其他原因（如管道脱落、滑脱）导致的管道拔除。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拔管的性质和原因，非计划性拔管可分为自行拔除和意外脱落两类。自行拔除是指患者意识清醒或处于半清醒状态时，因不适或不配合等原因自行拔除管道；意外脱落则是指管道固定不牢固或因其他原因导致的管道脱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非计划性拔管原因分析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患者意识模糊、谵妄、躁动等，容易发生拔管行为。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意识状态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舒适度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管道留置给患者带来不适，如疼痛、不适感等，可能导致患者自行拔管。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患者对管道留置产生恐惧、焦虑等心理反应，可能导致拔管行为。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医护人员与患者沟通不足，未能充分告知患者管道留置的重要性和必要性。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沟通不足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管道固定不牢固，容易发生移位或脱落。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固定不当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医护人员巡视不足，未能及时发现并处理患者的拔管行为。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巡视不足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医护人员因素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管道材质不佳、老化、破损等，容易发生脱落或断裂。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管道质量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呼吸机、监护仪等设备出现故障或报警，可能导致患者自行拔管。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500" r="19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管道连接不紧密或接口松动，容易发生脱落或漏气。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管道连接问题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设备与管道因素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https://d.book118.com/078026052005006025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2024-09-01T10:31:41.452</cp:lastPrinted>
  <dcterms:created xsi:type="dcterms:W3CDTF">2024-09-01T02:31:41Z</dcterms:created>
  <dcterms:modified xsi:type="dcterms:W3CDTF">2024-09-01T02:31:43Z</dcterms:modified>
</cp:coreProperties>
</file>