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28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9C467-244F-46DB-B731-4C356F81A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12C6F-FD59-41CE-8F2C-A71D47F90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D24C1-0D63-4CF8-A9D0-423533783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6E75D-1489-410D-8B24-142758EA7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E0B283-6696-4D6B-91D6-EFA22267E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D0E70A-7BA1-4C2F-8258-E51689C41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D07B05-3A7F-4B5B-9997-0690C2884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FBDCF-5114-40EA-AB64-A15BA9956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3B73E-87B9-4CB9-A0C3-2DF399B8B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23E55-1AE7-45C6-AFB3-DA01CC151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60059-AEBD-4DC9-8FE6-136FFAD34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918" r:id="rId2"/>
    <p:sldLayoutId id="2147498919" r:id="rId3"/>
    <p:sldLayoutId id="2147498920" r:id="rId4"/>
    <p:sldLayoutId id="2147498921" r:id="rId5"/>
    <p:sldLayoutId id="2147498922" r:id="rId6"/>
    <p:sldLayoutId id="2147498923" r:id="rId7"/>
    <p:sldLayoutId id="2147498924" r:id="rId8"/>
    <p:sldLayoutId id="2147498925" r:id="rId9"/>
    <p:sldLayoutId id="2147498926" r:id="rId10"/>
    <p:sldLayoutId id="21474989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27013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群文阅读教学设计与实践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https://d.book118.com/078027013106006024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群文阅读教学设计与实践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2024-08-31T22:16:29.129</cp:lastPrinted>
  <dcterms:created xsi:type="dcterms:W3CDTF">2024-08-31T14:16:29Z</dcterms:created>
  <dcterms:modified xsi:type="dcterms:W3CDTF">2024-08-31T14:16:31Z</dcterms:modified>
</cp:coreProperties>
</file>