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3C698-9FC7-4619-9ECE-C4DA31917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E3826-705E-4BD2-9A9C-1943553FE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0BCAE-6A0C-41E7-9993-CD7D35F98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95FF6-1F59-472F-8FFD-44A7E7B31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AF73E0-0DC8-4A76-B48B-B01EBD31D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C1B3F1-BBC1-4191-9B3A-62FDECA21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CD81E5-09AD-4ED3-9F07-15BFF3B06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E8519-6BD7-4F94-81AF-4674FA125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3D8A5-FC26-4E5C-90D4-6E7FDB662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4551A-3C85-42DD-B544-8A64D3A2E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65775-527D-4D7E-B3A2-A0D44F380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27024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川芎茶颗粒在头痛治疗中的应用效果评估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川芎茶颗粒概述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头痛治疗现状及挑战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川芎茶颗粒在头痛治疗中的应用效果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结果分析与讨论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头痛是常见的神经系统疾病症状，严重影响患者生活质量。川芎茶颗粒作为一种传统中药制剂，被广泛应用于头痛治疗。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评估川芎茶颗粒在头痛治疗中的应用效果，为临床合理用药提供参考。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通过科学评估川芎茶颗粒在头痛治疗中的效果，有助于明确其在临床实践中的地位和作用。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为头痛患者提供更多治疗选择，促进中药制剂在现代医学领域的应用和发展。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研究意义及价值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随着中药现代化和国际化的推进，川芎茶颗粒等中药制剂在头痛治疗领域的研究和应用将逐渐增多。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国内已有较多关于川芎茶颗粒治疗头痛的临床研究，但研究质量和证据级别有待提高。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国外对中药制剂的研究逐渐增多，但川芎茶颗粒在国际上的研究仍相对较少。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川芎茶颗粒概述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药物成分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川芎茶颗粒主要由川芎、茶叶等中药组成，其中川芎含有川芎嗪、阿魏酸等有效成分。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川芎茶颗粒具有活血化瘀、祛风止痛的药理作用，能够改善脑部血液循环，缓解头痛症状。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药物成分与药理作用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川芎茶颗粒采用现代制药技术，通过提取、浓缩、干燥、制粒等工艺制成。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制剂工艺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生产过程中严格控制原料质量、生产工艺参数和成品质量，确保产品安全有效。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制剂工艺及质量控制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川芎茶颗粒主要用于治疗各种原因引起的头痛，如偏头痛、紧张性头痛等。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一般建议每次服用一袋，每天2-3次，具体剂量需根据患者病情和医生建议进行调整。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临床应用范围与剂量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头痛治疗现状及挑战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包括偏头痛、紧张性头痛等，具有明确的诊断标准。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原发性头痛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继发性头痛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由其他疾病引起的头痛，如颅内感染、脑血管疾病等，需结合相关检查结果进行诊断。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依据国际头痛协会（IHS）制定的诊断标准进行分类和诊断。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头痛分类与诊断标准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包括非处方药和处方药，如非甾体抗炎药、镇静剂等，但存在副作用和依赖性。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包括针灸、按摩、生物反馈疗法等，但疗效因人而异。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通过疼痛程度、发作频率等指标对治疗效果进行评估，但缺乏客观性和准确性。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现有治疗方法及效果评估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https://d.book118.com/078027024131006032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2024-09-10T12:05:40.339</cp:lastPrinted>
  <dcterms:created xsi:type="dcterms:W3CDTF">2024-09-10T04:05:40Z</dcterms:created>
  <dcterms:modified xsi:type="dcterms:W3CDTF">2024-09-10T04:05:42Z</dcterms:modified>
</cp:coreProperties>
</file>