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2" r:id="rId11"/>
  </p:sldIdLst>
  <p:sldSz cx="12192000" cy="6858000"/>
  <p:notesSz cx="6858000" cy="91440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tags" Target="tags/tag1.xml" /><Relationship Id="rId13" Type="http://schemas.openxmlformats.org/officeDocument/2006/relationships/presProps" Target="presProps.xml" /><Relationship Id="rId14" Type="http://schemas.openxmlformats.org/officeDocument/2006/relationships/viewProps" Target="viewProps.xml" /><Relationship Id="rId15" Type="http://schemas.openxmlformats.org/officeDocument/2006/relationships/theme" Target="theme/theme1.xml" /><Relationship Id="rId16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2BB797-BD90-491F-81F0-EFABC9F2C6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9CE47A-2055-4452-9E0F-39D9DF4088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90BC86-559F-4C56-A498-407D71063C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E74A3C-CFBA-4782-B3F5-97F231336C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637375F-B72C-4550-821A-B6D3E1F1BE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53C81A7-9711-45AB-AD71-9D0C05A046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92F4837-2439-4C82-B7C9-8F686FF7B3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B248B8-33EC-4E49-95B6-383B650CB1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259BC4-7686-4143-BE72-B7CE227BD4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E0ED6F-1B76-47DB-ACBD-43678AE360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52E850-7714-4CFA-9896-95BA07AFC5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8030015114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38290" y="1712976"/>
            <a:ext cx="7512711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灌注桩管理制度</a:t>
            </a:r>
          </a:p>
        </p:txBody>
      </p:sp>
      <p:sp>
        <p:nvSpPr>
          <p:cNvPr id="3" name="AutoShape 3"/>
          <p:cNvSpPr/>
          <p:nvPr/>
        </p:nvSpPr>
        <p:spPr>
          <a:xfrm>
            <a:off x="3491789" y="4425696"/>
            <a:ext cx="2875241" cy="536520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2025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820461" y="4425696"/>
            <a:ext cx="2820047" cy="536520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2025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03951" y="2187854"/>
            <a:ext cx="1038225" cy="24384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533570" y="3333902"/>
            <a:ext cx="238125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782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管理制度总则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施工前准备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施工过程管理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质量安全管理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环境保护与文明施工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管理制度的执行与监督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附录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440684" y="1569551"/>
            <a:ext cx="3418416" cy="4073482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51615" y="2379250"/>
            <a:ext cx="2811304" cy="2809875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177" y="10800"/>
                </a:moveTo>
                <a:cubicBezTo>
                  <a:pt x="1177" y="16115"/>
                  <a:pt x="5485" y="20423"/>
                  <a:pt x="10800" y="20423"/>
                </a:cubicBezTo>
                <a:cubicBezTo>
                  <a:pt x="16115" y="20423"/>
                  <a:pt x="20423" y="16115"/>
                  <a:pt x="20423" y="10800"/>
                </a:cubicBezTo>
                <a:cubicBezTo>
                  <a:pt x="20423" y="5485"/>
                  <a:pt x="16115" y="1177"/>
                  <a:pt x="10800" y="1177"/>
                </a:cubicBezTo>
                <a:cubicBezTo>
                  <a:pt x="5485" y="1177"/>
                  <a:pt x="1177" y="5485"/>
                  <a:pt x="1177" y="1080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03256" y="1797082"/>
            <a:ext cx="1348359" cy="1019157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420201" y="5637371"/>
            <a:ext cx="826770" cy="460343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346696" y="4534330"/>
            <a:ext cx="1348359" cy="1019157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510170" y="2701925"/>
            <a:ext cx="2294194" cy="2200553"/>
          </a:xfrm>
          <a:custGeom>
            <a:rect l="l" t="t" r="r" b="b"/>
            <a:pathLst>
              <a:path w="1905000" h="1905000">
                <a:moveTo>
                  <a:pt x="47625" y="666750"/>
                </a:moveTo>
                <a:lnTo>
                  <a:pt x="381000" y="190500"/>
                </a:lnTo>
                <a:lnTo>
                  <a:pt x="952500" y="0"/>
                </a:lnTo>
                <a:lnTo>
                  <a:pt x="1524000" y="190500"/>
                </a:lnTo>
                <a:lnTo>
                  <a:pt x="1857375" y="666750"/>
                </a:lnTo>
                <a:lnTo>
                  <a:pt x="1857375" y="1238250"/>
                </a:lnTo>
                <a:lnTo>
                  <a:pt x="1524000" y="1714500"/>
                </a:lnTo>
                <a:lnTo>
                  <a:pt x="952500" y="1905000"/>
                </a:lnTo>
                <a:lnTo>
                  <a:pt x="381000" y="1714500"/>
                </a:lnTo>
                <a:lnTo>
                  <a:pt x="47625" y="123825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087620" y="3214540"/>
            <a:ext cx="1139293" cy="113929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31" name="Freeform 31"/>
          <p:cNvSpPr/>
          <p:nvPr/>
        </p:nvSpPr>
        <p:spPr>
          <a:xfrm>
            <a:off x="1262052" y="1991277"/>
            <a:ext cx="630767" cy="630767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5705598" y="4728631"/>
            <a:ext cx="630555" cy="630555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291556" y="4966363"/>
            <a:ext cx="1154900" cy="1591889"/>
          </a:xfrm>
          <a:custGeom>
            <a:rect l="l" t="t" r="r" b="b"/>
            <a:pathLst>
              <a:path w="1154900" h="1591889">
                <a:moveTo>
                  <a:pt x="0" y="0"/>
                </a:moveTo>
                <a:lnTo>
                  <a:pt x="0" y="1591889"/>
                </a:lnTo>
                <a:lnTo>
                  <a:pt x="1154900" y="1591889"/>
                </a:lnTo>
                <a:lnTo>
                  <a:pt x="1154900" y="1303164"/>
                </a:lnTo>
                <a:lnTo>
                  <a:pt x="288725" y="1303164"/>
                </a:lnTo>
                <a:lnTo>
                  <a:pt x="288725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 rot="-10800000">
            <a:off x="10781066" y="205192"/>
            <a:ext cx="1154900" cy="1591889"/>
          </a:xfrm>
          <a:custGeom>
            <a:rect l="l" t="t" r="r" b="b"/>
            <a:pathLst>
              <a:path w="1154900" h="1591889">
                <a:moveTo>
                  <a:pt x="0" y="0"/>
                </a:moveTo>
                <a:lnTo>
                  <a:pt x="0" y="1591889"/>
                </a:lnTo>
                <a:lnTo>
                  <a:pt x="1154900" y="1591889"/>
                </a:lnTo>
                <a:lnTo>
                  <a:pt x="1154900" y="1303164"/>
                </a:lnTo>
                <a:lnTo>
                  <a:pt x="288725" y="1303164"/>
                </a:lnTo>
                <a:lnTo>
                  <a:pt x="288725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5" name="Group 35"/>
          <p:cNvGrpSpPr/>
          <p:nvPr/>
        </p:nvGrpSpPr>
        <p:grpSpPr>
          <a:xfrm>
            <a:off x="7581403" y="1797082"/>
            <a:ext cx="3111273" cy="3664926"/>
            <a:chOff x="7581403" y="1797082"/>
            <a:chExt cx="3111273" cy="3664926"/>
          </a:xfrm>
        </p:grpSpPr>
        <p:sp>
          <p:nvSpPr>
            <p:cNvPr id="36" name="TextBox 36"/>
            <p:cNvSpPr txBox="1"/>
            <p:nvPr/>
          </p:nvSpPr>
          <p:spPr>
            <a:xfrm>
              <a:off x="7581403" y="1797082"/>
              <a:ext cx="3111273" cy="366492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03200" lvl="0" indent="-203200">
                <a:lnSpc>
                  <a:spcPct val="80000"/>
                </a:lnSpc>
                <a:buFont typeface="Arial"/>
                <a:buChar char="•"/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我国基础设施建设的快速发展，灌注桩作为基础工程的重要组成部分，其施工质量对于整体工程的安全性和稳定性具有至关重要的影响。为了规范灌注桩施工过程，提高工程质量，制定一套科学、合理、可操作的灌注桩管理制度显得尤为重要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0729" r="1072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指通过在地基中钻孔，然后向孔内灌注混凝土或其他浆液，以达到对地基进行加固或提高承载力的目的。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灌注桩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指一系列针对特定对象或活动的规则、流程和标准，用于规范操作、提高效率、确保安全和实现可持续发展。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管理制度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定义与概念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管理制度总则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适用范围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本管理制度适用于公司内所有灌注桩工程的设计、施工、验收及维护等环节。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对于公司外部的灌注桩工程，如需采用本管理制度，需经过公司领导审批。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9458" r="9458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管理制度必须遵循科学的管理理念和方法，确保各项管理措施合理、可行。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科学性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管理制度应明确各项工作的规范和标准，确保各项工作有章可循、有据可查。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规范性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管理制度必须以保障安全为首要目标，确保施工过程安全可控，防止事故发生。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安全性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管理制度应注重工作效率的提升，优化工作流程，提高管理效率。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高效性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管理原则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https://d.book118.com/078030015114006046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40</Paragraphs>
  <Slides>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3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2024-09-27T17:41:28.552</cp:lastPrinted>
  <dcterms:created xsi:type="dcterms:W3CDTF">2024-09-27T09:41:28Z</dcterms:created>
  <dcterms:modified xsi:type="dcterms:W3CDTF">2024-09-27T09:41:30Z</dcterms:modified>
</cp:coreProperties>
</file>