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D3FCA-E3C1-46CB-BA41-76E54D327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76B44-E8DA-4E99-8C4A-F4C6C36B6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03C6C-96C1-4643-B46C-FF6E485D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00DFF-68E2-4BAE-AF77-59470DF5A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F5D19-0271-485F-A253-E922EBC3C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FBA86-A796-451B-AF44-59F8EA456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202FB-8499-446F-ADAA-5C109B2D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93DE2-2D24-41B8-9E16-3E8C9DDAD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E7E20-D6C5-48CB-9F38-C306225D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D9B91-1D0F-4E64-8257-8D6099CE4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1936F-3471-4643-BD92-DAB55720A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0041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社会学通论3分析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社会学理论概述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社会结构与社会分层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社会互动与群体过程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文化、教育与传媒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社会问题与社会治理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社会学通论概述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简要介绍社会学通论的基本概念、研究范畴和学科特点。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阐述社会学通论在当前社会背景下的重要性和应用价值。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明确本书的分析目的，即通过对社会学通论的深入研究，揭示社会现象的本质和规律。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理论深化与创新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实践指导意义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系统梳理社会学通论的知识体系，为读者提供全面、系统的学习内容和研究视角。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通过对社会学通论的研究，为解决实际社会问题提供理论指导和方法论支持。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在现有社会学理论的基础上，进行深化研究，提出新的理论观点和分析框架。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促进社会学与其他学科的交叉融合，推动跨学科研究的发展。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运用系统分析的方法，对社会学通论中的各个要素进行整体分析和综合研究。同时，构建本书的分析框架，包括理论框架、方法框架和应用框架等。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文献研究法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通过查阅相关文献，梳理社会学通论的发展历程和研究现状。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对不同社会学理论进行比较分析，揭示其异同点及优劣势。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结合具体案例，对社会学通论中的相关理论进行实证分析和检验。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分析方法与框架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社会学理论概述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569" b="25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古典社会学理论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马克思的社会冲突理论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强调社会阶级和经济因素对社会发展的影响，认为社会变革是阶级斗争的结果。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涂尔干的社会事实理论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将社会事实视为外在于个人并对个人具有强制力的行为规范，强调社会团结和秩序的重要性。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韦伯的多元因果理论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认为社会现象是由多种因素共同作用的结果，强调主观意义和价值观念在社会行动中的重要性。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强调社会各部分之间的相互依存和平衡，认为社会是一个有机整体，各部分共同维持社会的稳定和发展。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功能主义理论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关注社会不平等和权力斗争，认为社会变革是不同利益集团之间冲突的结果。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冲突理论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3" r="2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强调个人之间的互动和沟通，认为人们通过符号和意义来理解和解释社会行为。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符号互动论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现代社会学理论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后结构主义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强调社会结构和个人行为之间的相互作用，认为社会现实既具有结构性又具有能动性。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解构主义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对现代社会的结构和意义提出质疑，认为社会现实是由话语和符号构建的，具有不稳定性和多样性。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女性主义理论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关注性别不平等和社会性别角色，认为社会性别是由社会文化和制度构建的，对女性地位和权利产生重要影响。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后现代社会学理论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研究全球化对社会结构、文化、经济等方面的影响，探讨社会变迁的动力和机制。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全球化与社会变迁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风险社会与不确定性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网络社会与虚拟社区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社会不平等与公正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关注现代社会中的风险和不确定性，研究风险感知、风险管理和风险沟通等问题。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研究互联网和社交媒体对人际交往、信息传播和社会组织的影响，探讨网络社会的特点和趋势。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关注社会阶层、种族、性别等方面的不平等问题，研究社会公正的实现途径和政策措施。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当代社会学理论发展趋势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社会结构与社会分层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61" r="144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指社会中各种社会力量之间所形成的相对稳定的关系，包括人口结构、家庭结构、组织结构、制度结构和文化结构等。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根据不同的标准可分为多种类型，如阶级结构、阶层结构、种族结构、城乡结构等。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社会结构概念及类型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指社会成员在社会生活中由于获取社会资源的能力和机会不同，而呈现出高低有序的等级层次。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包括阶级分化、阶层分化、贫富差距、城乡差距等，这些现象在不同历史时期和不同地区表现出不同的特点。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社会分层原理与现象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社会分层现象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社会分层原理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随着改革开放和现代化进程的推进，中国社会结构发生了深刻变化，包括人口结构、家庭结构、就业结构、城乡结构等方面的变化。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当代中国社会结构变迁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中国社会分层呈现出多元化、复杂化的特点，阶级、阶层、群体之间的界限逐渐模糊，但贫富差距、城乡差距等问题依然存在。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当代中国社会分层特点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当代中国社会结构变迁与分层特点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针对社会结构存在的问题，通过改革和调整社会关系、社会制度、社会文化等方面，实现社会结构的优化和升级。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和谐社会建设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优化社会结构的基础上，通过促进社会公平正义、增进社会和谐、推动社会进步等方面的努力，构建社会主义和谐社会。这包括关注弱势群体、缩小贫富差距、推动城乡协调发展、促进社会公平正义等方面的政策和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社会结构优化与和谐社会建设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https://d.book118.com/078030041055006035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2024-09-14T04:39:24.945</cp:lastPrinted>
  <dcterms:created xsi:type="dcterms:W3CDTF">2024-09-13T20:39:24Z</dcterms:created>
  <dcterms:modified xsi:type="dcterms:W3CDTF">2024-09-13T20:39:27Z</dcterms:modified>
</cp:coreProperties>
</file>