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52743-2388-42E9-91FE-CA2A8FED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A3951-37CF-4D8E-A1B4-3A1F663F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6F452-5DCE-435D-BCB2-A174BB391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BB568-805A-4363-8EF5-248DCD59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BFA7F-DE79-493E-AA5E-D5C610BB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4C2AF-22D9-4250-9CA2-BECE7459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AABA5-C0E9-4057-942D-19788701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6A071-ECFD-435F-8917-27DBE934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B47B6-6F7E-42CA-8942-8BDF3BA6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16BED-7679-402A-A0DA-8AD1D3FAA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9B97-07B0-46B8-8223-BB919067D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0067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 courseware for Simple English Sentences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 of simple senses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Types of simple senses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tense of simple senses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tone of simple senses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Negative and aggressive intentions in simple intentions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 of simple senses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Simple senses are commonly shorter and easier to understand than complex senses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simple presence is a grammatically complete presence that expresses a single, independent thought and contains a subject and predicate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does not contain any dependent clauses or suborder connections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What is a simple presence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Subject Verb Relationship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Simple senses have a clear subject verb relationship, where the subject is the person or thing performing the action, and the verb is the action being performed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Complete Thought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simple presence expressions a complete thought, meaning it contains all the necessary information to consider a single idea or concept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Independent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Simple senses are independent from other senses and do not require any additional context or information to be understood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characteristics of simple senses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Subject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subject is the person or thing performing the action in the presence It can be a noun or pronoun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Prediction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prediction is the action or state being performed or described in the presence It insists of a verb and any completion or adjustments that provide additional information about the action or state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consistent elements of simple senses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Types of simple senses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subject+predicate structure is the most basic simple sentence structure, without an object or complement.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For example, "The sun rises in the east."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Summary word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The subject+predicate+object structure is the most common type in simple sentence structures.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For example, "John gave a book to his sister."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Subject+predict+object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subject+predicate+linking verb+predicate structure, used to describe a state or property.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Summary words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For example, "The apple is red."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Subject+predict+predict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subject+predicate+indirect object+direct object structure, used to describe the action of giving or receiving.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words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For example, "Please give me a pen."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Subject+predict+double object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Subject+predict+object+object completion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subject+predicate+object+object complement structure, used to supplement and explain the nature or state of the object.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Summary words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For example, "We elected him president."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Detailed description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https://d.book118.com/078030067120006025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2024-09-02T13:18:58.235</cp:lastPrinted>
  <dcterms:created xsi:type="dcterms:W3CDTF">2024-09-02T05:18:58Z</dcterms:created>
  <dcterms:modified xsi:type="dcterms:W3CDTF">2024-09-02T05:19:00Z</dcterms:modified>
</cp:coreProperties>
</file>