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1604B-FE82-4BAF-B6DD-48E27562A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6DC3C-B6CA-452F-B7AC-B010F2EA2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15498-20E2-40F3-9525-5AC042460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FB356-0F41-496F-9199-ED4779F72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183B6A-404C-4BD2-B956-9CFF82744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3B34DD-BB52-448B-A628-18AE3CF77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422C07-8117-4A9F-BFDD-F9482CFA0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A5F7D-CEE0-4F18-BDC0-34AA69357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40E2E-C86C-4655-89F8-A2CDB0E24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D4039-3F5F-4DBD-8E8B-ACF07C943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E3DED-3FF5-4CD8-A8A2-99F578870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33005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工艺包设计、总体、基础、详细设计审查工作教程课件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工艺包设计概述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总体设计审查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基础设计审查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详细设计审查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安全环保要求及措施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经济效益分析与评价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工艺包设计概述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24" b="11824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工艺包是工艺流程设计的核心，对于项目的可行性、经济性、安全性等方面具有决定性的影响。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工艺包是化工、石化等工艺流程设计的基础，包含了设备、管道、阀门、仪表、控制系统等全部工艺要素的技术规格和设计要求。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工艺包定义及作用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8233" b="2823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工艺包设计应遵循技术先进、经济合理、安全可靠、环保合规等原则。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设计规范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工艺包设计应遵守国家相关法规、标准、规范，以及行业内的通用做法和惯例。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设计原则与规范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以图形方式表示工艺流程中各个设备、管道、阀门等工艺要素之间的连接关系和物料流向。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工艺流程图应清晰明了，包含必要的设备参数和操作说明，以便于后续的详细设计和施工。同时，工艺流程图也是进行工艺优化和改进的重要依据。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工艺流程图及说明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总体设计审查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评估设计方案是否符合工艺要求和生产需求。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分析设计方案的可行性、经济性和环保性。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检查设计方案是否考虑了安全因素和操作便利性。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设计方案合理性评估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审查设备选型是否满足工艺要求和生产规模。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核对设备配置是否合理，包括数量、规格和性能等。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259" b="825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评估设备选型和配置的可靠性、维护性和成本效益。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设备选型与配置审查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探讨采用新技术、新工艺或新设备的可能性。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分析工艺流程的瓶颈和问题，提出优化建议。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根据生产实践和经验，提出改进工艺流程的措施。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基础设计审查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管道布置合理性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审查管道布置是否符合工艺流程要求，是否考虑到操作、维修、安全等因素。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管道走向优化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检查管道走向是否经济合理，是否避免了不必要的弯曲和交叉，以降低流体阻力和减少能耗。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管道间距与排列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审查管道间距是否满足安装、操作和维修要求，排列是否整齐有序，方便识别和管理。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管道布置与走向审查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阀门选型正确性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检查所选阀门的类型、规格、材料等是否符合工艺要求和设计规范，特别关注高温、高压、腐蚀等苛刻条件下的阀门选型。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法兰标准与密封性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审查法兰的选用是否符合相关标准，密封性能是否可靠，尤其是在易燃、易爆、有毒有害等危险介质场合。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关键部件质量与可靠性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检查关键部件如阀门、法兰等的质量证明文件，确保其质量可靠、性能稳定，符合工程要求。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阀门、法兰等关键部件选型审查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https://d.book118.com/078033005036006032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2024-09-09T14:56:38.834</cp:lastPrinted>
  <dcterms:created xsi:type="dcterms:W3CDTF">2024-09-09T06:56:38Z</dcterms:created>
  <dcterms:modified xsi:type="dcterms:W3CDTF">2024-09-09T06:56:40Z</dcterms:modified>
</cp:coreProperties>
</file>