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8E6E0-9168-44EE-A24B-9E4D26EF1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12A2A-721F-4A02-9FD6-24F16AA7E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93A72-FA6C-429D-BC8C-EBC06A0B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BF1FE-D66A-4994-97CA-11B11EEC3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1FE8D-D0EC-4820-A660-F998AC09D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5DC175-D1C1-48D4-8A3D-8DBBE7045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C8CEF-289D-4BDD-9553-D08F90BB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6CEA7-34A7-4FD3-94A3-09FBBB87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8CAF7-5A5E-4F9B-9A13-EE5E4A95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B9D5E-9F2F-4D34-850E-2CD2F7338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73AE4-6E88-4226-819C-79568536E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3111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项目助理岗位职责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岗位概述与定位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项目计划与支持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沟通协调与团队协作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文件管理与资料整理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风险识别与应对支持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培训学习与个人发展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岗位概述与定位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项目助理在项目团队中扮演重要角色，为项目经理和项目团队提供必要的行政和协调支持，确保项目的顺利进行。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项目助理负责收集、整理、传递项目信息，确保项目团队内部和项目相关方之间的有效沟通。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项目助理角色定义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信息传递的桥梁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项目执行的支持者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11" r="18311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协助项目经理进行项目计划、进度、成本、质量等方面的管理，提供必要的数据和信息支持。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文档管理与归档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负责安排项目会议，准备会议资料，记录会议纪要，并跟踪会议决议的执行情况。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负责项目文档的收集、整理、归档和保管，确保项目资料的完整性和可追溯性。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协助项目经理与项目团队、客户、供应商等相关方进行沟通，确保信息的准确传递和问题的及时解决。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工作关系与协作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与项目经理的协作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紧密配合项目经理的工作，提供必要的支持和协助，共同推进项目的顺利进行。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与项目团队的协作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与项目团队成员保持密切沟通，协调各方资源，确保项目的顺利执行。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与相关方的协作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与客户、供应商等项目相关方进行有效沟通，建立良好的合作关系，确保项目的顺利进行和目标的达成。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项目计划与支持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协助制定项目计划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参与项目启动会议，了解项目目标、范围、时间和资源等关键要素。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协助项目经理制定详细的项目计划，包括任务分解、时间表和里程碑等。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根据项目需求，协助制定风险管理计划，识别潜在风险并制定相应的应对措施。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跟踪项目进度，确保项目按照计划进行，并及时向项目经理汇报进度情况。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协助编制项目报告，包括进度报告、质量报告和成本报告等，为项目决策提供数据支持。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监控项目变更，确保变更得到妥善处理并记录在案。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进度监控与报告编制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跟踪资源使用情况，及时调整资源分配计划，确保项目顺利进行。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协助项目经理协调项目所需资源，包括人力、物力、财力和时间等。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根据项目需求和资源情况，协助制定资源分配计划，确保资源得到合理利用。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资源协调与分配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沟通协调与团队协作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负责组织项目会议，记录会议纪要，并跟踪会议决议的执行情况。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及时收集和反馈项目团队成员的意见和建议，促进团队内部沟通顺畅。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协助项目经理进行项目日常管理工作，包括项目计划、进度、成本、质量等方面的沟通协调。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内部沟通协调工作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负责与项目相关的外部合作伙伴的联系和维护工作，包括供应商、承包商、客户等。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协助项目经理处理与合作伙伴之间的合同、协议等商务文件。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及时了解并反馈合作伙伴的意见和建议，确保项目顺利进行。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50" r="19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外部合作伙伴联系维护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https://d.book118.com/078033111055006032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2024-09-09T21:11:21.979</cp:lastPrinted>
  <dcterms:created xsi:type="dcterms:W3CDTF">2024-09-09T13:11:22Z</dcterms:created>
  <dcterms:modified xsi:type="dcterms:W3CDTF">2024-09-09T13:11:24Z</dcterms:modified>
</cp:coreProperties>
</file>