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043D6-69F9-4F24-B92D-A8CF8E9F0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4848D-4645-4483-A69B-8A5832DE8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F7DAE-47E3-4731-B98D-5B77E60F0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D4606-C5A2-49EC-A77C-16E8D5C25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85D592-CECA-44E7-80A0-9FB6D3D7A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5EC854-32BF-4E8B-903F-4FC4BDDDB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340D4B-4642-4FBD-9F3E-7F2A231D8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FB02A-60B0-4A18-803B-B70F6CE42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30CC7-B0BE-4023-BF92-C48BC59B1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60041-8B57-4942-B37E-F73EE68B0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D3D37-F5CF-4057-B713-86CA54AA6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33117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社区管理体制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社区管理体制概述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社区组织结构与职能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社区居民参与与民主管理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物业管理与业主自治关系探讨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创新发展路径探索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社区管理体制概述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社区管理体制是指对社区内各种事务进行组织、协调、监督和服务的体系和机制。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随着城市化进程的加速和社区建设的深入推进，社区管理体制的重要性日益凸显。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社区管理体制涉及到政府、居民、社会组织和企业等多个主体，需要构建有效的合作与参与机制。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905" b="89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社区管理体制的重要性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促进社区和谐稳定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通过有效的社区管理，可以协调各方利益，化解矛盾纠纷，维护社区秩序和公共安全。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推动社区发展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社区管理体制可以整合社区资源，优化社区服务，提高居民生活质量，促进社区经济、文化和社会全面发展。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加强基层治理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社区是基层治理的重要领域，通过完善社区管理体制，可以加强基层党组织建设，发挥居民自治作用，推进基层民主政治建设。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国外社区管理体制较为成熟，政府、社会组织和企业等多元主体参与社区治理，形成了较为完善的社区服务体系和居民自治机制。例如，美国的社区发展公司模式和新加坡的政府主导模式等。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社区管理体制在近年来得到了快速发展，政府加大了对社区的投入力度，推动了社区服务体系建设和社会组织培育。同时，各地也积极探索符合本地实际的社区管理模式，如上海的“1+6”文件体系和深圳的“大社区”模式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社区管理体制的比较可以为我们提供有益的启示。一方面，可以借鉴国外成熟的社区管理经验和模式；另一方面，也需要结合我国国情和实际情况，探索符合本地实际的社区管理体制和模式。同时，还需要加强理论研究和实践探索，不断完善我国社区管理体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国外社区管理体制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国内社区管理体制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国内外比较启示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国内外社区管理体制比较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社区组织结构与职能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最简单的集权式组织结构形式，又称军队式结构。其领导关系按垂直系统建立，不设立专门的职能机构，自上而下形同直线。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以工作方法和技能作为部门划分的依据来组织部门分工，将组织机构和人员按照所执行的职能划分，设立职能部门和职能主管，由职能主管对下属进行业务领导，并直接指挥下属。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分级管理 、分级核算、自负盈亏的一种形式，即一个公司按地区或按产品类别分成若干个事业部，从产品的设计，原料采购，成本核算，产品制造，一直到产品销售，均由事业部及所属工厂负责，实行单独核算，独立经营，公司总部只保留人事决策，预算控制和监督大权，并通过利润等指标对事业部进行控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服务职能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为社区居民和驻社区单位提供各类服务，包括社会福利服务、便民利民服务、再就业服务和社会保障服务等。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教育职能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组织引导社区成员开展法制教育、公德教育、青少年教育和“两劳”人员教育等。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监督职能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代表社区成员对煤气、环卫、供水、供电、供暖等公用事业单位的服务工作进行监督，对物业公司的工作进行监督，组织引导社区成员代表对居委会及其成员进行评议。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管理职能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在政府部门的指导下，在社区党组织的领导下，组织社区成员进行自治管理，包括社区环境卫生、社区治安、社区文化、社区教育、社区服务等。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社区组织职能划分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625" r="11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社区工作者角色定位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社区工作者应树立服务居民的意识，积极为居民提供各类服务。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社区工作者应承担起教育者的角色，通过开展各种教育活动，提高居民的素质和能力。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社区工作者应具备一定的管理能力，能够组织引导居民进行自治管理。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社区工作者应善于协调各方面的关系，化解矛盾纠纷，促进社区和谐稳定。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社区居民参与与民主管理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社区议事会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成立社区议事会，吸纳各方代表参与，共同商讨社区发展大计。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定期召开居民会议，讨论社区公共事务，为居民提供表达意见和建议的平台。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居民代表制度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选举产生居民代表，代表居民参与社区决策和管理，反映居民诉求。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居民参与渠道与方式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决策公开透明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确保社区决策过程公开透明，让居民了解决策背景和依据。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多元主体参与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鼓励多元主体参与社区决策，包括政府、社会组织、企业和居民等。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协商民主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推行协商民主，通过协商、讨论等方式解决社区问题，促进共识形成。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民主决策机制建设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https://d.book118.com/078033117055006035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2024-09-14T04:39:51.676</cp:lastPrinted>
  <dcterms:created xsi:type="dcterms:W3CDTF">2024-09-13T20:39:51Z</dcterms:created>
  <dcterms:modified xsi:type="dcterms:W3CDTF">2024-09-13T20:39:53Z</dcterms:modified>
</cp:coreProperties>
</file>