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8AFFE8-9117-47C5-B1C8-AF4DFF9C35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909B7A-1669-4843-80E3-BAEE78EC83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7CCBA9-E7A9-41F2-B6A0-F25B11ECB5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DAB109-A8F9-48B9-B7DD-6F4B7BA7E6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8AD198-6015-4E94-AE92-0BE302D16F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10FFD5-B852-464B-BCE9-72B8C3838A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56B784-1E30-46FE-8EBE-3540C57412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190F7F-9EBA-46C2-A8D4-7CE67F21BA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6F4158-AD12-470E-95F5-F36CE0C44F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760E98-1A42-430F-8012-A5678EBADB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BE4CF4-E08A-4031-B96D-8104883681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03313506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大数据决策支持与商业分析数据质量与准确性的控制与保障</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汇报人：XX</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2024-01-14</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大数据决策支持概述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商业分析中的数据质量与准确性问题</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数据质量与准确性的控制方法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数据质量与准确性的保障措施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实践案例与经验分享</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大数据时代</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随着互联网、物联网等技术的快速发展，数据量呈现爆炸式增长，大数据已经成为企业决策的重要依据。</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数据驱动决策</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大数据能够提供全面的、实时的信息，帮助企业做出更科学、更准确的决策。</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商业竞争优势</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高质量的数据能够为企业带来独特的商业洞察和竞争优势。</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探讨如何控制和保障大数据决策支持与商业分析中的数据质量与准确性，以提高决策的可靠性和有效性。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分析数据质量与准确性的影响因素，提出相应的控制措施和保障机制，确保大数据在决策支持中的有效应用。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任务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2485" r="248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数据质量与准确性的重要性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决策依据</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数据是决策的基础，数据的质量和准确性直接影响决策的正确性和有效性。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商业价值</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高质量的数据能够揭示市场趋势和客户需求，为企业创造巨大的商业价值。</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风险控制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准确的数据有助于企业及时发现和规避潜在的风险，确保企业的稳健运营。</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大数据决策支持概述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大数据决策支持是指利用大数据技术和方法，对海量、多样化、快速变化的数据进行收集、处理、分析和挖掘，以提供决策支持和商业分析的过程。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大数据决策支持可以帮助企业更好地了解市场、客户和业务运营情况，发现潜在商机和风险，提高决策效率和准确性，从而增强企业竞争力和创新能力。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3344" r="33344"/>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大数据决策支持的定义和作用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大数据决策支持的流程和方法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流程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大数据决策支持的流程包括数据收集、数据预处理、数据分析、数据挖掘和结果呈现等步骤。</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方法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大数据决策支持的方法包括统计分析、机器学习、深度学习、可视化分析等。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1833" b="118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大数据决策支持可以处理海量数据，发现隐藏在数据中的价值；可以提供实时分析和响应，适应快速变化的市场环境；可以通过多源数据融合，提供更全面的视角和洞察力。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优势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大数据决策支持面临着数据质量、数据安全性、技术复杂性、人才短缺等挑战。其中，数据质量和准确性是大数据决策支持的关键因素之一，需要采取一系列措施进行控制和保障。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大数据决策支持的优势和挑战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商业分析中的数据质量与准确性问题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数据质量是指数据的准确性、完整性、一致性、可靠性、及时性等方面的综合表现，是评价数据价值的重要指标。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数据质量定义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评估数据质量的标准包括准确性、完整性、一致性、可靠性、及时性、可解释性、可重复性等方面。其中，准确性是最基本的要求，即数据必须真实反映实际情况。</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数据质量评估标准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数据质量的定义和评估标准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商业分析中常见的数据质量问题包括数据缺失、数据异常、数据重复、数据不一致等。这些问题可能导致分析结果不准确、不可靠，甚至误导决策。</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数据质量问题的影响</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数据质量问题会对商业分析的结果产生直接影响，可能导致决策失误、资源浪费、市场机会错失等严重后果。同时，数据质量问题还可能损害企业的声誉和信誉，影响企业的长期发展。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数据质量问题的表现</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商业分析中数据质量问题的表现和影响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提高数据质量和准确性的方法和策略</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数据清洗和处理</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通过数据清洗和处理技术，如缺失值填充、异常值处理、数据转换等，提高数据的准确性和完整性。</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数据校验和验证</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采用数据校验和验证方法，如逻辑验证、业务规则验证等，确保数据的正确性和一致性。</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数据管理和治理</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建立完善的数据管理和治理机制，包括数据标准制定、数据质量监控、数据安全管理等，从源头上保障数据的质量和准确性。</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数据分析和技术支持</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运用先进的数据分析技术和工具，对数据进行深入挖掘和分析，发现数据中的潜在价值和规律，为决策提供更准确的数据支持。</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04</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数据质量与准确性的控制方法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https://d.book118.com/078033135066006030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2024-09-07T00:22:41.237</cp:lastPrinted>
  <dcterms:created xsi:type="dcterms:W3CDTF">2024-09-06T16:22:41Z</dcterms:created>
  <dcterms:modified xsi:type="dcterms:W3CDTF">2024-09-06T16:22:43Z</dcterms:modified>
</cp:coreProperties>
</file>