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F3B3B-D412-42BD-85BE-365E5681A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362DD-0411-4D01-9CD1-F1473647F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BF96D-3F9A-4561-A39F-B891F938F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F8968-791C-43D8-8A96-7524C7B0B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AD76DE-5BE3-4F5C-93D9-50AA94EC8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BCF93D-4E37-4C06-A046-B171436E6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C63496-A865-4C10-AFF7-DE492493B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5D0D2-0BB7-4369-B93E-BF16E09C9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ED309-26D0-4B74-8B62-B1C356F46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FF00A-7CBB-4A74-BC38-0FB50003A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27E7F-95CD-4343-8FFD-12C1EDEEE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35005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人工智能技术在智能家居中的应用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人工智能技术在智能家居中应用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智能家居系统架构与功能实现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典型应用场景分析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智能家居是一种通过先进技术将家庭设备、系统和服务集成起来，实现智能化、便捷化和舒适化的居住环境。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从早期的自动化控制，到近年来的物联网、云计算、大数据等技术的融合应用，智能家居行业经历了不断升级和变革的过程。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721" r="357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25" r="342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随着人们生活水平的提高和科技的发展，消费者对家居生活的便捷性、舒适性和安全性等方面提出了更高的要求。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房地产行业、酒店业、办公场所等领域对智能家居的需求也日益增长，以提升用户体验和运营效率。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行业现状及前景展望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当前，智能家居行业已经形成了较为完整的产业链，包括硬件设备制造、软件开发、系统集成、运营服务等环节。市场上涌现出了众多智能家居品牌和产品，竞争日益激烈。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工智能、物联网等技术的不断发展和应用，智能家居行业将迎来更加广阔的发展空间。未来，智能家居将更加注重个性化定制、场景化应用、跨界融合等方面的发展，为用户提供更加智能化、便捷化和舒适化的居住体验。同时，智能家居行业也将面临数据安全、隐私保护等方面的挑战，需要加强相关法规和技术标准的建设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前景展望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人工智能技术在智能家居中应用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通过语音命令控制家居设备，如“打开客厅灯”、“关闭窗帘”等。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167" r="6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语音助手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个性化语音交互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集成智能语音助手，提供天气、新闻、音乐等多样化信息服务。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识别不同家庭成员的声音，提供个性化的语音响应和服务。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通过人脸识别技术，实现家庭安全监控、个性化设置等功能。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84" r="1628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284" r="1628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识别家居环境中的物体，如家具、电器等，实现自动化控制和场景设置。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物体识别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通过手势识别技术，实现家居设备的远程控制和操作。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手势识别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174" r="91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52" r="55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语义理解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理解用户的自然语言指令，实现家居设备的精准控制。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智能问答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回答用户关于家居环境、设备使用等方面的问题。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分析用户的情感状态，提供相应的家居环境调整建议。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通过深度学习技术挖掘用户的使用习惯和需求，提供个性化的家居服务。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识别用户的行为模式，实现家居设备的自动化控制和优化。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预测用户未来的需求和行为，提前进行家居环境的调整和优化。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智能家居系统架构与功能实现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将智能家居系统划分为多个功能模块，便于开发、测试和维护。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确保系统稳定运行，降低故障率，提高用户体验。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采用加密传输、访问控制等安全措施，保障用户隐私和设备安全。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支持新设备和新功能的快速接入，适应不断变化的用户需求。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系统架构设计原则及特点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采用Wi-Fi、蓝牙等无线通信技术，实现设备间的数据传输和互联。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包括温度、湿度、光照等传感器，实时监测环境变化并上报数据。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作为系统的核心，负责设备连接、数据处理和指令下发。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如智能灯泡、智能插座等，接收控制器指令并执行相应操作。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传感器设备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智能家居控制器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执行器设备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通信设备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硬件设备选型与配置方案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选择稳定、安全的操作系统，如Linux或Android等。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云服务平台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利用云计算技术，提供数据存储、处理和分析服务。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开发框架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采用成熟的开发框架，如Spring Boot、Django等，提高开发效率。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开发手机APP或微信小程序等，方便用户远程控制和查看家居状态。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软件平台搭建及优化措施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https://d.book118.com/078035005033006035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2024-09-13T23:12:49.535</cp:lastPrinted>
  <dcterms:created xsi:type="dcterms:W3CDTF">2024-09-13T15:12:49Z</dcterms:created>
  <dcterms:modified xsi:type="dcterms:W3CDTF">2024-09-13T15:12:51Z</dcterms:modified>
</cp:coreProperties>
</file>