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1FE65-7675-4EC2-9F1D-4BFF8C8AC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D01C0-531C-4797-9E69-E75D9C8C4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68FC0-F205-4DB4-969E-30902FE49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BEA47-E97B-4DAE-9981-01C05D853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E263D5-A43A-4A34-A6CC-520AA8C37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CBF0E9-ABF5-454E-BA99-283C74702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02E42A-A4DE-4ED0-92E9-40021C161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52BD7-2B3D-49DD-B7D3-7C4DC1B9D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A0EDD-EDC0-4D2D-B8FC-B3D0947A5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1E5F8-A531-4597-87CF-20B55B9BF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C4C80-7550-4AC3-AA28-78BA63395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3507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" y="-12192"/>
            <a:ext cx="12190815" cy="687019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6108" y="-12192"/>
            <a:ext cx="43053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外贸单证实务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143000"/>
            <a:ext cx="5813909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外贸单证概述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出口单证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进口单证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外贸单证缮制中的问题及处理方法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外贸单证缮制中的技巧和经验分享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" y="0"/>
            <a:ext cx="12263128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908" y="1686336"/>
            <a:ext cx="3331170" cy="333117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外贸单证概述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外贸单证是指国际贸易交易中使用的各种单据、文件与证书的统称。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外贸单证根据不同业务需要，可分为以下几类：运输单据、保险单据、商业发票、装箱单、质量证书等。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外贸单证的定义和种类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218874" y="118319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外贸单证的作用和重要性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2540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2540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外贸单证在国际贸易中具有关键作用，是进出口双方办理进出口报关、清关手续，进行货款结算的依据。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外贸单证是保障企业利益和规避风险的重要手段，如发票、提单等单据可以作为交货收款的凭证。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外贸单证还可以作为合同履行的依据，如运输合同、保险合同等。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缮制外贸单证还需注意各单据之间的逻辑关系和数据一致性，确保整套单据的完整性和准确性。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外贸单证的缮制要求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外贸单证的缮制要求准确、清晰、及时，符合国际贸易法规和惯例。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缮制外贸单证时需要考虑到不同国家或地区的法规和要求，确保单证内容符合当地规定。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" y="0"/>
            <a:ext cx="12263128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908" y="1686336"/>
            <a:ext cx="3331170" cy="333117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出口单证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商业发票是出口业务中最重要的单据之一，用于证明货物的价值、描述货物的情况、提供收货人信息等。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874" y="118319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商业发票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商业发票中需要包含货物名称、数量、单价、总价、运输方式等信息。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商业发票通常由出口商出具，并经海关加盖印章。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226" y="93935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装箱单</a:t>
            </a:r>
          </a:p>
        </p:txBody>
      </p:sp>
      <p:sp>
        <p:nvSpPr>
          <p:cNvPr id="26" name="Freeform 2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装箱单通常由出口商出具，并经海关加盖印章。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装箱单中需要包含货物名称、数量、规格、包装方式、毛重等信息。</a:t>
            </a:r>
          </a:p>
        </p:txBody>
      </p:sp>
      <p:cxnSp>
        <p:nvCxnSpPr>
          <p:cNvPr id="33" name="Connector 33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装箱单是出口业务中必不可少的单据之一，用于证明货物的包装情况。</a:t>
            </a:r>
          </a:p>
        </p:txBody>
      </p:sp>
      <p:sp>
        <p:nvSpPr>
          <p:cNvPr id="38" name="AutoShape 38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4226" y="8591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提单</a:t>
            </a:r>
          </a:p>
        </p:txBody>
      </p:sp>
      <p:sp>
        <p:nvSpPr>
          <p:cNvPr id="3" name="AutoShape 3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969579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提单是出口业务中最重要的运输单据之一，用于证明货物已经交付承运人运输。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591977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提单通常由承运人出具，并经海关加盖印章。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14375" y="3107709"/>
            <a:ext cx="3008046" cy="22383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提单中需要包含货物名称、数量、重量、体积、运输方式等信息。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895704" y="102291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481526" y="102291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10946" y="102291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00" r="17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保险单据</a:t>
            </a:r>
          </a:p>
        </p:txBody>
      </p:sp>
      <p:sp>
        <p:nvSpPr>
          <p:cNvPr id="26" name="Freeform 26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28" name="Freeform 28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117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保险单据是出口业务中必要的单据之一，用于证明货物已经投保。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保险单据通常由保险公司出具，并经海关加盖印章。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保险单据中需要包含货物名称、数量、保险金额、保险期限等信息。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其他出口单证包括许可证、原产地证明书、检验证书等。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这些单证都有其特定的用途和要求，需要根据具体的业务情况选择使用。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其他出口单证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" y="0"/>
            <a:ext cx="12263128" cy="685800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908" y="1686336"/>
            <a:ext cx="3331170" cy="333117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进口单证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https://d.book118.com/078035076012006036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2024-09-15T05:06:08.412</cp:lastPrinted>
  <dcterms:created xsi:type="dcterms:W3CDTF">2024-09-14T21:06:08Z</dcterms:created>
  <dcterms:modified xsi:type="dcterms:W3CDTF">2024-09-14T21:06:10Z</dcterms:modified>
</cp:coreProperties>
</file>