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A575E-E55A-48C9-A9A3-303BC6035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05B57-3C15-4F98-9A46-7B7028768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9AB48-4C27-42EB-A47A-249588EF9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57EEF2-5721-4C48-93E7-74DBFB172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958724-AE5C-43DA-8948-5F112B671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13F465-8856-415C-A112-04516D0ED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397C5E-84BB-4A55-99D0-029D8A4A1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39EA97-E786-4E9A-991D-7939ADA24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716524-3829-4B29-ADF4-FCCC7D14E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7449F-E2B9-4D90-AF9D-05890A3A4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AAAB1-32A2-4071-8696-143193AA2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3510512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如何制作护理不良事件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护理不良事件的识别与报告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护理不良事件的预防与控制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护理不良事件是指在护理过程中发生的意外事件，包括患者受伤、死亡、以及因操作失误导致的病情恶化等。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根据事件的严重程度，护理不良事件可分为轻度、中度、重度三个等级。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护理人员技能不足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制度执行不力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患者自身因素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98" r="167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缺乏必要的技能和经验，导致操作失误或判断错误。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医护人员之间、医护人员与患者之间沟通不畅，导致信息传递错误或遗漏。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护理工作制度不健全或执行不严格，导致工作流程出现漏洞。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患者不配合、隐瞒病情等行为也可能导致护理不良事件的发生。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影响与后果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护理不良事件可能导致患者的身体和精神受到伤害，甚至危及生命。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处理护理不良事件需要消耗大量的医疗资源和人力成本。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护理不良事件的发生可能影响患者和家属对医护人员的信任，进而影响医患关系。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护理不良事件可能导致医疗纠纷，引发法律风险。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患者安全受损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医疗资源浪费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信任危机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护理不良事件的识别与报告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通过观察患者的症状、体征及病情变化，及时发现护理不良事件。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与患者及家属进行及时有效的沟通，了解病情及护理过程中的问题。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对护理过程进行全程监测，及时发现潜在的护理不良事件。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建立护理不良事件反馈机制，鼓励员工积极上报护理不良事件。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明确护理不良事件的报告范围、时限、方式及责任人。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制定报告制度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规范护理不良事件的报告流程，确保事件得到及时上报和处理。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建立报告流程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保护患者隐私，对报告内容进行保密处理。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建立保密制度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加强员工对护理不良事件的认识和报告意识。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建立培训制度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报告制度与流程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对上报的护理不良事件进行调查分析，制定整改措施，及时处理问题。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及时处理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跟进整改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定期总结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奖惩机制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对已处理的护理不良事件进行跟进，确保整改措施得到有效执行。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对护理不良事件进行定期总结，分析事件发生的原因和规律，提高护理质量。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建立护理不良事件的奖惩机制，激励员工积极上报和处理问题。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报告后的处理与跟进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护理不良事件的预防与控制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https://d.book118.com/078035105122006031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2024-09-08T21:08:53.303</cp:lastPrinted>
  <dcterms:created xsi:type="dcterms:W3CDTF">2024-09-08T13:08:53Z</dcterms:created>
  <dcterms:modified xsi:type="dcterms:W3CDTF">2024-09-08T13:08:55Z</dcterms:modified>
</cp:coreProperties>
</file>