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7A597-9D2C-4DEA-8057-F1BD28B9C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4DE01-BD0E-4438-B2D1-5AB506851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BC9BC-9C83-44AB-834A-F886D305B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FBE9E-9CB6-445F-8EA1-067D7CDDC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04164C-122F-445D-852E-BCBD1ADD3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859285-5CFB-4B0E-AA72-FF8944C0F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AEC4A3-FE49-4E8E-902D-AF0318CC3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9813A-2A96-4D93-AD91-184196E53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BB2F4-4BD1-412E-92C0-C2FA54ECE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0711A-E119-4228-9EFF-B84E50486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5CDD5-35E6-4E4A-A200-3CF2C83C3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35143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院部业务查房工作汇报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查房工作实施情况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查房工作成效分析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查房工作中存在的问题与改进建议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通过查房，医生可以全面了解患者的病情状况，包括症状、体征、检查结果等，为后续治疗提供依据。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通过查房，医生可以发现并纠正诊疗过程中的不足和错误，提高医疗质量和安全。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查房是医生临床思维和技能的重要实践，通过查房可以锻炼医生的临床判断和决策能力，提高医疗水平。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促进医生成长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查房范围覆盖全院所有病房，包括普通病房、重症监护病房等，确保所有患者的医疗安全。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全院病房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重点科室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对于重点科室，如心内科、呼吸科等，查房频率和要求更高，以确保重点科室的医疗质量和安全。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对于病情复杂、危重的患者，查房时需要重点关注，制定个性化的诊疗方案。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按照医院规定的时间和频次进行查房，如每日晨间查房、每周大查房等。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常规查房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针对某一疾病或问题进行的专项查房，如手术并发症的预防与处理等。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专题查房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随机进行的查房，以发现和纠正日常诊疗中的问题。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随机查房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查房工作实施情况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查房计划制定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查房时间安排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根据各科室工作计划和人员安排，制定每周查房时间表，确保查房工作的有序进行。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查房内容确定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根据科室特点和患者情况，确定每次查房的主题和重点，确保查房工作的针对性和有效性。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查房人员组织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明确参与查房的医生和护士的职责和分工，确保查房工作的协同性和高效性。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医生意见听取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听取主管医生对患者病情的分析和诊疗方案，了解医生对患者的诊疗思路和治疗效果。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详细了解患者的病史、诊断、治疗方案和病情变化，为查房提供全面、准确的信息。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护理情况了解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了解患者的护理情况，包括护理计划、护理措施和护理效果，为护理质量的提升提供依据。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查房建议提出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针对查房过程中发现的问题，提出具体的改进建议和措施，促进医疗质量的提升。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对查房效果进行评估和反馈，了解查房工作的实际效果和存在的问题，为后续工作提供改进方向。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查房问题总结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对查房过程中发现的问题进行总结和归纳，为后续改进提供依据。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查房结果反馈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查房工作成效分析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https://d.book118.com/078035143116006034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2024-09-13T06:42:34.210</cp:lastPrinted>
  <dcterms:created xsi:type="dcterms:W3CDTF">2024-09-12T22:42:34Z</dcterms:created>
  <dcterms:modified xsi:type="dcterms:W3CDTF">2024-09-12T22:42:36Z</dcterms:modified>
</cp:coreProperties>
</file>