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117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70.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68" name="幻灯片图像占位符 1"/>
          <p:cNvSpPr>
            <a:spLocks noGrp="1" noRot="1" noChangeAspect="1"/>
          </p:cNvSpPr>
          <p:nvPr>
            <p:ph type="sldImg"/>
          </p:nvPr>
        </p:nvSpPr>
        <p:spPr/>
      </p:sp>
      <p:sp>
        <p:nvSpPr>
          <p:cNvPr id="1048670" name="备注占位符 2"/>
          <p:cNvSpPr>
            <a:spLocks noGrp="1"/>
          </p:cNvSpPr>
          <p:nvPr>
            <p:ph type="body" idx="1"/>
          </p:nvPr>
        </p:nvSpPr>
        <p:spPr/>
        <p:txBody>
          <a:bodyPr/>
          <a:lstStyle/>
          <a:p>
            <a:endParaRPr lang="zh-CN" altLang="en-US"/>
          </a:p>
        </p:txBody>
      </p:sp>
      <p:sp>
        <p:nvSpPr>
          <p:cNvPr id="1048672"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5" name="幻灯片图像占位符 1"/>
          <p:cNvSpPr>
            <a:spLocks noGrp="1" noRot="1" noChangeAspect="1"/>
          </p:cNvSpPr>
          <p:nvPr>
            <p:ph type="sldImg"/>
          </p:nvPr>
        </p:nvSpPr>
        <p:spPr/>
      </p:sp>
      <p:sp>
        <p:nvSpPr>
          <p:cNvPr id="1048607" name="备注占位符 2"/>
          <p:cNvSpPr>
            <a:spLocks noGrp="1"/>
          </p:cNvSpPr>
          <p:nvPr>
            <p:ph type="body" idx="1"/>
          </p:nvPr>
        </p:nvSpPr>
        <p:spPr/>
        <p:txBody>
          <a:bodyPr/>
          <a:lstStyle/>
          <a:p>
            <a:endParaRPr lang="zh-CN" altLang="en-US"/>
          </a:p>
        </p:txBody>
      </p:sp>
      <p:sp>
        <p:nvSpPr>
          <p:cNvPr id="1048609" name="灯片编号占位符 3"/>
          <p:cNvSpPr>
            <a:spLocks noGrp="1"/>
          </p:cNvSpPr>
          <p:nvPr>
            <p:ph type="sldNum" sz="quarter" idx="5"/>
          </p:nvPr>
        </p:nvSpPr>
        <p:spPr/>
        <p:txBody>
          <a:bodyPr/>
          <a:lstStyle/>
          <a:p>
            <a:fld id="{39A5F825-9C29-43CC-BB96-80A60E9689F0}"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5" name="幻灯片图像占位符 1"/>
          <p:cNvSpPr>
            <a:spLocks noGrp="1" noRot="1" noChangeAspect="1"/>
          </p:cNvSpPr>
          <p:nvPr>
            <p:ph type="sldImg"/>
          </p:nvPr>
        </p:nvSpPr>
        <p:spPr/>
      </p:sp>
      <p:sp>
        <p:nvSpPr>
          <p:cNvPr id="1048607" name="备注占位符 2"/>
          <p:cNvSpPr>
            <a:spLocks noGrp="1"/>
          </p:cNvSpPr>
          <p:nvPr>
            <p:ph type="body" idx="1"/>
          </p:nvPr>
        </p:nvSpPr>
        <p:spPr/>
        <p:txBody>
          <a:bodyPr/>
          <a:lstStyle/>
          <a:p>
            <a:endParaRPr lang="zh-CN" altLang="en-US"/>
          </a:p>
        </p:txBody>
      </p:sp>
      <p:sp>
        <p:nvSpPr>
          <p:cNvPr id="1048609" name="灯片编号占位符 3"/>
          <p:cNvSpPr>
            <a:spLocks noGrp="1"/>
          </p:cNvSpPr>
          <p:nvPr>
            <p:ph type="sldNum" sz="quarter" idx="5"/>
          </p:nvPr>
        </p:nvSpPr>
        <p:spPr/>
        <p:txBody>
          <a:bodyPr/>
          <a:lstStyle/>
          <a:p>
            <a:fld id="{39A5F825-9C29-43CC-BB96-80A60E9689F0}"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5" name="幻灯片图像占位符 1"/>
          <p:cNvSpPr>
            <a:spLocks noGrp="1" noRot="1" noChangeAspect="1"/>
          </p:cNvSpPr>
          <p:nvPr>
            <p:ph type="sldImg"/>
          </p:nvPr>
        </p:nvSpPr>
        <p:spPr/>
      </p:sp>
      <p:sp>
        <p:nvSpPr>
          <p:cNvPr id="1048607" name="备注占位符 2"/>
          <p:cNvSpPr>
            <a:spLocks noGrp="1"/>
          </p:cNvSpPr>
          <p:nvPr>
            <p:ph type="body" idx="1"/>
          </p:nvPr>
        </p:nvSpPr>
        <p:spPr/>
        <p:txBody>
          <a:bodyPr/>
          <a:lstStyle/>
          <a:p>
            <a:endParaRPr lang="zh-CN" altLang="en-US"/>
          </a:p>
        </p:txBody>
      </p:sp>
      <p:sp>
        <p:nvSpPr>
          <p:cNvPr id="1048609" name="灯片编号占位符 3"/>
          <p:cNvSpPr>
            <a:spLocks noGrp="1"/>
          </p:cNvSpPr>
          <p:nvPr>
            <p:ph type="sldNum" sz="quarter" idx="5"/>
          </p:nvPr>
        </p:nvSpPr>
        <p:spPr/>
        <p:txBody>
          <a:bodyPr/>
          <a:lstStyle/>
          <a:p>
            <a:fld id="{39A5F825-9C29-43CC-BB96-80A60E9689F0}" type="slidenum">
              <a:rPr lang="zh-CN" altLang="en-US" smtClean="0"/>
              <a:t>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6.xml" /><Relationship Id="rId11" Type="http://schemas.openxmlformats.org/officeDocument/2006/relationships/tags" Target="../tags/tag7.xml" /><Relationship Id="rId12" Type="http://schemas.openxmlformats.org/officeDocument/2006/relationships/tags" Target="../tags/tag8.xml" /><Relationship Id="rId13" Type="http://schemas.openxmlformats.org/officeDocument/2006/relationships/tags" Target="../tags/tag9.xml" /><Relationship Id="rId14" Type="http://schemas.openxmlformats.org/officeDocument/2006/relationships/tags" Target="../tags/tag10.xml" /><Relationship Id="rId15" Type="http://schemas.openxmlformats.org/officeDocument/2006/relationships/tags" Target="../tags/tag11.xml" /><Relationship Id="rId16" Type="http://schemas.openxmlformats.org/officeDocument/2006/relationships/tags" Target="../tags/tag12.xml" /><Relationship Id="rId17" Type="http://schemas.openxmlformats.org/officeDocument/2006/relationships/tags" Target="../tags/tag13.xml" /><Relationship Id="rId18" Type="http://schemas.openxmlformats.org/officeDocument/2006/relationships/tags" Target="../tags/tag14.xml" /><Relationship Id="rId19" Type="http://schemas.openxmlformats.org/officeDocument/2006/relationships/tags" Target="../tags/tag15.xml" /><Relationship Id="rId2" Type="http://schemas.openxmlformats.org/officeDocument/2006/relationships/tags" Target="../tags/tag1.xml" /><Relationship Id="rId20"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image" Target="../media/image2.png" /><Relationship Id="rId5" Type="http://schemas.openxmlformats.org/officeDocument/2006/relationships/tags" Target="../tags/tag3.xml" /><Relationship Id="rId6" Type="http://schemas.openxmlformats.org/officeDocument/2006/relationships/image" Target="../media/image3.png" /><Relationship Id="rId7" Type="http://schemas.openxmlformats.org/officeDocument/2006/relationships/tags" Target="../tags/tag4.xml" /><Relationship Id="rId8" Type="http://schemas.openxmlformats.org/officeDocument/2006/relationships/image" Target="../media/image4.png" /><Relationship Id="rId9" Type="http://schemas.openxmlformats.org/officeDocument/2006/relationships/tags" Target="../tags/tag5.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1.xml" /><Relationship Id="rId10" Type="http://schemas.openxmlformats.org/officeDocument/2006/relationships/tags" Target="../tags/tag29.xml" /><Relationship Id="rId11"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5.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6.png" /><Relationship Id="rId10" Type="http://schemas.openxmlformats.org/officeDocument/2006/relationships/tags" Target="../tags/tag34.xml" /><Relationship Id="rId11" Type="http://schemas.openxmlformats.org/officeDocument/2006/relationships/tags" Target="../tags/tag35.xml" /><Relationship Id="rId12" Type="http://schemas.openxmlformats.org/officeDocument/2006/relationships/tags" Target="../tags/tag36.xml" /><Relationship Id="rId13" Type="http://schemas.openxmlformats.org/officeDocument/2006/relationships/tags" Target="../tags/tag37.xml" /><Relationship Id="rId14" Type="http://schemas.openxmlformats.org/officeDocument/2006/relationships/tags" Target="../tags/tag38.xml" /><Relationship Id="rId15" Type="http://schemas.openxmlformats.org/officeDocument/2006/relationships/tags" Target="../tags/tag39.xml" /><Relationship Id="rId16"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image" Target="../media/image7.png" /><Relationship Id="rId4" Type="http://schemas.openxmlformats.org/officeDocument/2006/relationships/tags" Target="../tags/tag31.xml" /><Relationship Id="rId5" Type="http://schemas.openxmlformats.org/officeDocument/2006/relationships/image" Target="../media/image8.png" /><Relationship Id="rId6" Type="http://schemas.openxmlformats.org/officeDocument/2006/relationships/tags" Target="../tags/tag32.xml" /><Relationship Id="rId7" Type="http://schemas.openxmlformats.org/officeDocument/2006/relationships/image" Target="../media/image9.png" /><Relationship Id="rId8" Type="http://schemas.openxmlformats.org/officeDocument/2006/relationships/tags" Target="../tags/tag33.xml" /><Relationship Id="rId9" Type="http://schemas.openxmlformats.org/officeDocument/2006/relationships/image" Target="../media/image10.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tags" Target="../tags/tag44.xml" /><Relationship Id="rId6" Type="http://schemas.openxmlformats.org/officeDocument/2006/relationships/tags" Target="../tags/tag45.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6.xml"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tags" Target="../tags/tag53.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1.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5.xml"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1.png" /><Relationship Id="rId10" Type="http://schemas.openxmlformats.org/officeDocument/2006/relationships/tags" Target="../tags/tag77.xml" /><Relationship Id="rId11" Type="http://schemas.openxmlformats.org/officeDocument/2006/relationships/tags" Target="../tags/tag78.xml" /><Relationship Id="rId12" Type="http://schemas.openxmlformats.org/officeDocument/2006/relationships/tags" Target="../tags/tag79.xml" /><Relationship Id="rId13" Type="http://schemas.openxmlformats.org/officeDocument/2006/relationships/slideMaster" Target="../slideMasters/slideMaster2.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image" Target="../media/image12.png"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tags" Target="../tags/tag7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3B7367-0796-4083-B0BA-109015C21C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74AF03-FA61-48DB-9330-6436DBB717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8BA89B-8D2A-4F7F-8B8C-F3CBFC372B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00D47B-7E01-4E8B-AD3F-9462C413CF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8207F9-1E70-4CC8-B475-B712B4BFE0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E93F32-516C-4BFF-BFF7-CC15AC7697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3FC396-FBB1-4727-BDB3-DC1428D9CB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7884D5-FEF4-4BC3-A3B3-684D6FCB0E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F1FFC8-B297-4842-928E-84887924D0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4B0BCB-A2EF-42C1-87BD-FCDC799AEE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4A1478-C65A-47EC-A594-418977F5DA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svg_circle2"/>
          <p:cNvPicPr>
            <a:picLocks noChangeAspect="1"/>
          </p:cNvPicPr>
          <p:nvPr userDrawn="1">
            <p:custDataLst>
              <p:tags r:id="rId2"/>
            </p:custDataLst>
          </p:nvPr>
        </p:nvPicPr>
        <p:blipFill>
          <a:blip r:embed="rId1"/>
          <a:stretch>
            <a:fillRect/>
          </a:stretch>
        </p:blipFill>
        <p:spPr>
          <a:xfrm>
            <a:off x="6950964" y="630936"/>
            <a:ext cx="1883664" cy="1883664"/>
          </a:xfrm>
          <a:prstGeom prst="rect">
            <a:avLst/>
          </a:prstGeom>
        </p:spPr>
      </p:pic>
      <p:sp>
        <p:nvSpPr>
          <p:cNvPr id="1048670" name="任意多边形: 形状 5"/>
          <p:cNvSpPr/>
          <p:nvPr>
            <p:custDataLst>
              <p:tags r:id="rId3"/>
            </p:custDataLst>
          </p:nvPr>
        </p:nvSpPr>
        <p:spPr>
          <a:xfrm>
            <a:off x="7852060" y="0"/>
            <a:ext cx="4339940" cy="6858000"/>
          </a:xfrm>
          <a:custGeom>
            <a:gdLst>
              <a:gd name="connsiteX0" fmla="*/ 1321519 w 4339940"/>
              <a:gd name="connsiteY0" fmla="*/ 0 h 6858000"/>
              <a:gd name="connsiteX1" fmla="*/ 4339940 w 4339940"/>
              <a:gd name="connsiteY1" fmla="*/ 0 h 6858000"/>
              <a:gd name="connsiteX2" fmla="*/ 4339940 w 4339940"/>
              <a:gd name="connsiteY2" fmla="*/ 6858000 h 6858000"/>
              <a:gd name="connsiteX3" fmla="*/ 1321519 w 4339940"/>
              <a:gd name="connsiteY3" fmla="*/ 6858000 h 6858000"/>
              <a:gd name="connsiteX4" fmla="*/ 1164488 w 4339940"/>
              <a:gd name="connsiteY4" fmla="*/ 6676509 h 6858000"/>
              <a:gd name="connsiteX5" fmla="*/ 0 w 4339940"/>
              <a:gd name="connsiteY5" fmla="*/ 3429000 h 6858000"/>
              <a:gd name="connsiteX6" fmla="*/ 1164488 w 4339940"/>
              <a:gd name="connsiteY6" fmla="*/ 181492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39940" h="6858000">
                <a:moveTo>
                  <a:pt x="1321519" y="0"/>
                </a:moveTo>
                <a:lnTo>
                  <a:pt x="4339940" y="0"/>
                </a:lnTo>
                <a:lnTo>
                  <a:pt x="4339940" y="6858000"/>
                </a:lnTo>
                <a:lnTo>
                  <a:pt x="1321519" y="6858000"/>
                </a:lnTo>
                <a:lnTo>
                  <a:pt x="1164488" y="6676509"/>
                </a:lnTo>
                <a:cubicBezTo>
                  <a:pt x="437008" y="5793995"/>
                  <a:pt x="0" y="4662591"/>
                  <a:pt x="0" y="3429000"/>
                </a:cubicBezTo>
                <a:cubicBezTo>
                  <a:pt x="0" y="2195410"/>
                  <a:pt x="437008" y="1064006"/>
                  <a:pt x="1164488" y="181492"/>
                </a:cubicBezTo>
                <a:close/>
              </a:path>
            </a:pathLst>
          </a:custGeom>
          <a:gradFill>
            <a:gsLst>
              <a:gs pos="0">
                <a:schemeClr val="accent2"/>
              </a:gs>
              <a:gs pos="50000">
                <a:schemeClr val="accent1">
                  <a:lumMod val="80000"/>
                  <a:lumOff val="20000"/>
                </a:schemeClr>
              </a:gs>
              <a:gs pos="100000">
                <a:schemeClr val="accent1">
                  <a:lumMod val="80000"/>
                  <a:lumOff val="20000"/>
                </a:schemeClr>
              </a:gs>
            </a:gsLst>
            <a:lin ang="3327098" scaled="1"/>
          </a:gradFill>
          <a:ln w="12667"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097155" name="@svg_circle1"/>
          <p:cNvPicPr>
            <a:picLocks noChangeAspect="1"/>
          </p:cNvPicPr>
          <p:nvPr userDrawn="1">
            <p:custDataLst>
              <p:tags r:id="rId5"/>
            </p:custDataLst>
          </p:nvPr>
        </p:nvPicPr>
        <p:blipFill>
          <a:blip r:embed="rId4"/>
          <a:stretch>
            <a:fillRect/>
          </a:stretch>
        </p:blipFill>
        <p:spPr>
          <a:xfrm>
            <a:off x="9364980" y="0"/>
            <a:ext cx="2825496" cy="6858000"/>
          </a:xfrm>
          <a:prstGeom prst="rect">
            <a:avLst/>
          </a:prstGeom>
        </p:spPr>
      </p:pic>
      <p:pic>
        <p:nvPicPr>
          <p:cNvPr id="2097157" name="@svg_circle0"/>
          <p:cNvPicPr>
            <a:picLocks noChangeAspect="1"/>
          </p:cNvPicPr>
          <p:nvPr userDrawn="1">
            <p:custDataLst>
              <p:tags r:id="rId7"/>
            </p:custDataLst>
          </p:nvPr>
        </p:nvPicPr>
        <p:blipFill>
          <a:blip r:embed="rId6"/>
          <a:stretch>
            <a:fillRect/>
          </a:stretch>
        </p:blipFill>
        <p:spPr>
          <a:xfrm>
            <a:off x="8240268" y="5779008"/>
            <a:ext cx="2167128" cy="1078992"/>
          </a:xfrm>
          <a:prstGeom prst="rect">
            <a:avLst/>
          </a:prstGeom>
        </p:spPr>
      </p:pic>
      <p:pic>
        <p:nvPicPr>
          <p:cNvPr id="2097159" name="@png2x_main"/>
          <p:cNvPicPr>
            <a:picLocks noChangeAspect="1"/>
          </p:cNvPicPr>
          <p:nvPr userDrawn="1">
            <p:custDataLst>
              <p:tags r:id="rId9"/>
            </p:custDataLst>
          </p:nvPr>
        </p:nvPicPr>
        <p:blipFill>
          <a:blip r:embed="rId8"/>
          <a:stretch>
            <a:fillRect/>
          </a:stretch>
        </p:blipFill>
        <p:spPr>
          <a:xfrm>
            <a:off x="6733873" y="0"/>
            <a:ext cx="6190488" cy="6858000"/>
          </a:xfrm>
          <a:prstGeom prst="rect">
            <a:avLst/>
          </a:prstGeom>
        </p:spPr>
      </p:pic>
      <p:sp>
        <p:nvSpPr>
          <p:cNvPr id="1048672" name="标题 1"/>
          <p:cNvSpPr>
            <a:spLocks noGrp="1"/>
          </p:cNvSpPr>
          <p:nvPr>
            <p:ph type="ctrTitle" hasCustomPrompt="1"/>
            <p:custDataLst>
              <p:tags r:id="rId10"/>
            </p:custDataLst>
          </p:nvPr>
        </p:nvSpPr>
        <p:spPr>
          <a:xfrm>
            <a:off x="838200" y="2613025"/>
            <a:ext cx="5546090" cy="1407795"/>
          </a:xfrm>
        </p:spPr>
        <p:txBody>
          <a:bodyPr lIns="0" anchor="t" anchorCtr="0">
            <a:noAutofit/>
          </a:bodyPr>
          <a:lstStyle>
            <a:lvl1pPr algn="l">
              <a:lnSpc>
                <a:spcPct val="100000"/>
              </a:lnSpc>
              <a:defRPr sz="5400">
                <a:solidFill>
                  <a:schemeClr val="accent1">
                    <a:lumMod val="50000"/>
                  </a:schemeClr>
                </a:solidFill>
                <a:latin typeface="+mj-ea"/>
                <a:ea typeface="+mj-ea"/>
                <a:cs typeface="汉仪书宋二简" panose="02010600000101010101" charset="-122"/>
              </a:defRPr>
            </a:lvl1pPr>
          </a:lstStyle>
          <a:p>
            <a:r>
              <a:rPr lang="zh-CN" altLang="en-US"/>
              <a:t>编辑母版标题</a:t>
            </a:r>
            <a:endParaRPr lang="zh-CN" altLang="en-US"/>
          </a:p>
        </p:txBody>
      </p:sp>
      <p:sp>
        <p:nvSpPr>
          <p:cNvPr id="1048674" name="副标题 2"/>
          <p:cNvSpPr>
            <a:spLocks noGrp="1"/>
          </p:cNvSpPr>
          <p:nvPr>
            <p:ph type="subTitle" idx="1"/>
            <p:custDataLst>
              <p:tags r:id="rId11"/>
            </p:custDataLst>
          </p:nvPr>
        </p:nvSpPr>
        <p:spPr>
          <a:xfrm>
            <a:off x="838200" y="882650"/>
            <a:ext cx="5546090" cy="1726565"/>
          </a:xfrm>
        </p:spPr>
        <p:txBody>
          <a:bodyPr lIns="0" anchor="b">
            <a:normAutofit/>
          </a:bodyPr>
          <a:lstStyle>
            <a:lvl1pPr marL="0" indent="0" algn="l">
              <a:lnSpc>
                <a:spcPct val="100000"/>
              </a:lnSpc>
              <a:buNone/>
              <a:defRPr sz="2000">
                <a:solidFill>
                  <a:schemeClr val="accent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6" name="署名占位符 10"/>
          <p:cNvSpPr>
            <a:spLocks noGrp="1"/>
          </p:cNvSpPr>
          <p:nvPr>
            <p:ph type="body" sz="quarter" idx="17" hasCustomPrompt="1"/>
            <p:custDataLst>
              <p:tags r:id="rId12"/>
            </p:custDataLst>
          </p:nvPr>
        </p:nvSpPr>
        <p:spPr>
          <a:xfrm>
            <a:off x="838200" y="4225523"/>
            <a:ext cx="5545975" cy="1792887"/>
          </a:xfrm>
        </p:spPr>
        <p:txBody>
          <a:bodyPr lIns="0" anchor="t">
            <a:normAutofit/>
          </a:bodyPr>
          <a:lstStyle>
            <a:lvl1pPr marL="0" indent="0" algn="l">
              <a:lnSpc>
                <a:spcPct val="100000"/>
              </a:lnSpc>
              <a:buNone/>
              <a:defRPr sz="2000">
                <a:solidFill>
                  <a:schemeClr val="accent1">
                    <a:lumMod val="50000"/>
                  </a:schemeClr>
                </a:solidFill>
              </a:defRPr>
            </a:lvl1pPr>
          </a:lstStyle>
          <a:p>
            <a:pPr lvl="0"/>
            <a:r>
              <a:rPr lang="zh-CN" altLang="en-US"/>
              <a:t>署名占位符</a:t>
            </a:r>
            <a:endParaRPr lang="zh-CN" altLang="en-US"/>
          </a:p>
        </p:txBody>
      </p:sp>
      <p:sp>
        <p:nvSpPr>
          <p:cNvPr id="1048678" name="任意多边形: 形状 22"/>
          <p:cNvSpPr/>
          <p:nvPr>
            <p:custDataLst>
              <p:tags r:id="rId13"/>
            </p:custDataLst>
          </p:nvPr>
        </p:nvSpPr>
        <p:spPr>
          <a:xfrm>
            <a:off x="2377375" y="0"/>
            <a:ext cx="670690" cy="228798"/>
          </a:xfrm>
          <a:custGeom>
            <a:gdLst>
              <a:gd name="connsiteX0" fmla="*/ 0 w 670690"/>
              <a:gd name="connsiteY0" fmla="*/ 0 h 228798"/>
              <a:gd name="connsiteX1" fmla="*/ 670690 w 670690"/>
              <a:gd name="connsiteY1" fmla="*/ 0 h 228798"/>
              <a:gd name="connsiteX2" fmla="*/ 668331 w 670690"/>
              <a:gd name="connsiteY2" fmla="*/ 7615 h 228798"/>
              <a:gd name="connsiteX3" fmla="*/ 335345 w 670690"/>
              <a:gd name="connsiteY3" fmla="*/ 228798 h 228798"/>
              <a:gd name="connsiteX4" fmla="*/ 2359 w 670690"/>
              <a:gd name="connsiteY4" fmla="*/ 7615 h 228798"/>
            </a:gdLst>
            <a:cxnLst>
              <a:cxn ang="0">
                <a:pos x="connsiteX0" y="connsiteY0"/>
              </a:cxn>
              <a:cxn ang="0">
                <a:pos x="connsiteX1" y="connsiteY1"/>
              </a:cxn>
              <a:cxn ang="0">
                <a:pos x="connsiteX2" y="connsiteY2"/>
              </a:cxn>
              <a:cxn ang="0">
                <a:pos x="connsiteX3" y="connsiteY3"/>
              </a:cxn>
              <a:cxn ang="0">
                <a:pos x="connsiteX4" y="connsiteY4"/>
              </a:cxn>
            </a:cxnLst>
            <a:rect l="l" t="t" r="r" b="b"/>
            <a:pathLst>
              <a:path w="670690" h="228798">
                <a:moveTo>
                  <a:pt x="0" y="0"/>
                </a:moveTo>
                <a:lnTo>
                  <a:pt x="670690" y="0"/>
                </a:lnTo>
                <a:lnTo>
                  <a:pt x="668331" y="7615"/>
                </a:lnTo>
                <a:cubicBezTo>
                  <a:pt x="613470" y="137595"/>
                  <a:pt x="485036" y="228798"/>
                  <a:pt x="335345" y="228798"/>
                </a:cubicBezTo>
                <a:cubicBezTo>
                  <a:pt x="185654" y="228798"/>
                  <a:pt x="57220" y="137595"/>
                  <a:pt x="2359" y="7615"/>
                </a:cubicBezTo>
                <a:close/>
              </a:path>
            </a:pathLst>
          </a:custGeom>
          <a:solidFill>
            <a:schemeClr val="accent2"/>
          </a:solidFill>
          <a:ln w="12533"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0" name="任意多边形: 形状 27"/>
          <p:cNvSpPr/>
          <p:nvPr userDrawn="1">
            <p:custDataLst>
              <p:tags r:id="rId14"/>
            </p:custDataLst>
          </p:nvPr>
        </p:nvSpPr>
        <p:spPr>
          <a:xfrm>
            <a:off x="1524" y="5220896"/>
            <a:ext cx="2182574" cy="1637105"/>
          </a:xfrm>
          <a:custGeom>
            <a:gdLst>
              <a:gd name="connsiteX0" fmla="*/ 545469 w 2182574"/>
              <a:gd name="connsiteY0" fmla="*/ 0 h 1637105"/>
              <a:gd name="connsiteX1" fmla="*/ 2182574 w 2182574"/>
              <a:gd name="connsiteY1" fmla="*/ 1637105 h 1637105"/>
              <a:gd name="connsiteX2" fmla="*/ 1486281 w 2182574"/>
              <a:gd name="connsiteY2" fmla="*/ 1637105 h 1637105"/>
              <a:gd name="connsiteX3" fmla="*/ 545469 w 2182574"/>
              <a:gd name="connsiteY3" fmla="*/ 696293 h 1637105"/>
              <a:gd name="connsiteX4" fmla="*/ 19452 w 2182574"/>
              <a:gd name="connsiteY4" fmla="*/ 856969 h 1637105"/>
              <a:gd name="connsiteX5" fmla="*/ 0 w 2182574"/>
              <a:gd name="connsiteY5" fmla="*/ 873019 h 1637105"/>
              <a:gd name="connsiteX6" fmla="*/ 0 w 2182574"/>
              <a:gd name="connsiteY6" fmla="*/ 95065 h 1637105"/>
              <a:gd name="connsiteX7" fmla="*/ 58644 w 2182574"/>
              <a:gd name="connsiteY7" fmla="*/ 73601 h 1637105"/>
              <a:gd name="connsiteX8" fmla="*/ 545469 w 2182574"/>
              <a:gd name="connsiteY8" fmla="*/ 0 h 16371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2574" h="1637105">
                <a:moveTo>
                  <a:pt x="545469" y="0"/>
                </a:moveTo>
                <a:cubicBezTo>
                  <a:pt x="1449617" y="0"/>
                  <a:pt x="2182574" y="732957"/>
                  <a:pt x="2182574" y="1637105"/>
                </a:cubicBezTo>
                <a:lnTo>
                  <a:pt x="1486281" y="1637105"/>
                </a:lnTo>
                <a:cubicBezTo>
                  <a:pt x="1486281" y="1117509"/>
                  <a:pt x="1065065" y="696293"/>
                  <a:pt x="545469" y="696293"/>
                </a:cubicBezTo>
                <a:cubicBezTo>
                  <a:pt x="350621" y="696293"/>
                  <a:pt x="169607" y="755527"/>
                  <a:pt x="19452" y="856969"/>
                </a:cubicBezTo>
                <a:lnTo>
                  <a:pt x="0" y="873019"/>
                </a:lnTo>
                <a:lnTo>
                  <a:pt x="0" y="95065"/>
                </a:lnTo>
                <a:lnTo>
                  <a:pt x="58644" y="73601"/>
                </a:lnTo>
                <a:cubicBezTo>
                  <a:pt x="212432" y="25768"/>
                  <a:pt x="375941" y="0"/>
                  <a:pt x="545469" y="0"/>
                </a:cubicBezTo>
                <a:close/>
              </a:path>
            </a:pathLst>
          </a:custGeom>
          <a:solidFill>
            <a:schemeClr val="accent5">
              <a:lumMod val="50000"/>
              <a:alpha val="6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1048682" name="任意多边形: 形状 29"/>
          <p:cNvSpPr/>
          <p:nvPr userDrawn="1">
            <p:custDataLst>
              <p:tags r:id="rId15"/>
            </p:custDataLst>
          </p:nvPr>
        </p:nvSpPr>
        <p:spPr>
          <a:xfrm>
            <a:off x="11787032" y="301699"/>
            <a:ext cx="403445" cy="932795"/>
          </a:xfrm>
          <a:custGeom>
            <a:gdLst>
              <a:gd name="connsiteX0" fmla="*/ 403445 w 403445"/>
              <a:gd name="connsiteY0" fmla="*/ 0 h 932795"/>
              <a:gd name="connsiteX1" fmla="*/ 403445 w 403445"/>
              <a:gd name="connsiteY1" fmla="*/ 228167 h 932795"/>
              <a:gd name="connsiteX2" fmla="*/ 376367 w 403445"/>
              <a:gd name="connsiteY2" fmla="*/ 236572 h 932795"/>
              <a:gd name="connsiteX3" fmla="*/ 224029 w 403445"/>
              <a:gd name="connsiteY3" fmla="*/ 466397 h 932795"/>
              <a:gd name="connsiteX4" fmla="*/ 376367 w 403445"/>
              <a:gd name="connsiteY4" fmla="*/ 696222 h 932795"/>
              <a:gd name="connsiteX5" fmla="*/ 403445 w 403445"/>
              <a:gd name="connsiteY5" fmla="*/ 704627 h 932795"/>
              <a:gd name="connsiteX6" fmla="*/ 403445 w 403445"/>
              <a:gd name="connsiteY6" fmla="*/ 932795 h 932795"/>
              <a:gd name="connsiteX7" fmla="*/ 378037 w 403445"/>
              <a:gd name="connsiteY7" fmla="*/ 930233 h 932795"/>
              <a:gd name="connsiteX8" fmla="*/ 0 w 403445"/>
              <a:gd name="connsiteY8" fmla="*/ 466397 h 932795"/>
              <a:gd name="connsiteX9" fmla="*/ 378037 w 403445"/>
              <a:gd name="connsiteY9" fmla="*/ 2561 h 9327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45" h="932795">
                <a:moveTo>
                  <a:pt x="403445" y="0"/>
                </a:moveTo>
                <a:lnTo>
                  <a:pt x="403445" y="228167"/>
                </a:lnTo>
                <a:lnTo>
                  <a:pt x="376367" y="236572"/>
                </a:lnTo>
                <a:cubicBezTo>
                  <a:pt x="286845" y="274437"/>
                  <a:pt x="224029" y="363082"/>
                  <a:pt x="224029" y="466397"/>
                </a:cubicBezTo>
                <a:cubicBezTo>
                  <a:pt x="224029" y="569713"/>
                  <a:pt x="286845" y="658357"/>
                  <a:pt x="376367" y="696222"/>
                </a:cubicBezTo>
                <a:lnTo>
                  <a:pt x="403445" y="704627"/>
                </a:lnTo>
                <a:lnTo>
                  <a:pt x="403445" y="932795"/>
                </a:lnTo>
                <a:lnTo>
                  <a:pt x="378037" y="930233"/>
                </a:lnTo>
                <a:cubicBezTo>
                  <a:pt x="162292" y="886085"/>
                  <a:pt x="0" y="695194"/>
                  <a:pt x="0" y="466397"/>
                </a:cubicBezTo>
                <a:cubicBezTo>
                  <a:pt x="0" y="237600"/>
                  <a:pt x="162292" y="46709"/>
                  <a:pt x="378037" y="2561"/>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1048684" name="任意多边形: 形状 25"/>
          <p:cNvSpPr/>
          <p:nvPr userDrawn="1">
            <p:custDataLst>
              <p:tags r:id="rId16"/>
            </p:custDataLst>
          </p:nvPr>
        </p:nvSpPr>
        <p:spPr>
          <a:xfrm>
            <a:off x="2263035" y="1"/>
            <a:ext cx="899368" cy="338517"/>
          </a:xfrm>
          <a:custGeom>
            <a:gdLst>
              <a:gd name="connsiteX0" fmla="*/ 0 w 899368"/>
              <a:gd name="connsiteY0" fmla="*/ 0 h 338517"/>
              <a:gd name="connsiteX1" fmla="*/ 35326 w 899368"/>
              <a:gd name="connsiteY1" fmla="*/ 0 h 338517"/>
              <a:gd name="connsiteX2" fmla="*/ 47039 w 899368"/>
              <a:gd name="connsiteY2" fmla="*/ 37732 h 338517"/>
              <a:gd name="connsiteX3" fmla="*/ 449684 w 899368"/>
              <a:gd name="connsiteY3" fmla="*/ 304623 h 338517"/>
              <a:gd name="connsiteX4" fmla="*/ 852330 w 899368"/>
              <a:gd name="connsiteY4" fmla="*/ 37732 h 338517"/>
              <a:gd name="connsiteX5" fmla="*/ 864042 w 899368"/>
              <a:gd name="connsiteY5" fmla="*/ 0 h 338517"/>
              <a:gd name="connsiteX6" fmla="*/ 899368 w 899368"/>
              <a:gd name="connsiteY6" fmla="*/ 0 h 338517"/>
              <a:gd name="connsiteX7" fmla="*/ 883560 w 899368"/>
              <a:gd name="connsiteY7" fmla="*/ 50925 h 338517"/>
              <a:gd name="connsiteX8" fmla="*/ 449684 w 899368"/>
              <a:gd name="connsiteY8" fmla="*/ 338517 h 338517"/>
              <a:gd name="connsiteX9" fmla="*/ 15808 w 899368"/>
              <a:gd name="connsiteY9" fmla="*/ 50925 h 33851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67" h="338517">
                <a:moveTo>
                  <a:pt x="0" y="0"/>
                </a:moveTo>
                <a:lnTo>
                  <a:pt x="35326" y="0"/>
                </a:lnTo>
                <a:lnTo>
                  <a:pt x="47039" y="37732"/>
                </a:lnTo>
                <a:cubicBezTo>
                  <a:pt x="113377" y="194573"/>
                  <a:pt x="268679" y="304623"/>
                  <a:pt x="449684" y="304623"/>
                </a:cubicBezTo>
                <a:cubicBezTo>
                  <a:pt x="630690" y="304623"/>
                  <a:pt x="785992" y="194573"/>
                  <a:pt x="852330" y="37732"/>
                </a:cubicBezTo>
                <a:lnTo>
                  <a:pt x="864042" y="0"/>
                </a:lnTo>
                <a:lnTo>
                  <a:pt x="899368" y="0"/>
                </a:lnTo>
                <a:lnTo>
                  <a:pt x="883560" y="50925"/>
                </a:lnTo>
                <a:cubicBezTo>
                  <a:pt x="812077" y="219931"/>
                  <a:pt x="644729" y="338517"/>
                  <a:pt x="449684" y="338517"/>
                </a:cubicBezTo>
                <a:cubicBezTo>
                  <a:pt x="254639" y="338517"/>
                  <a:pt x="87292" y="219931"/>
                  <a:pt x="15808" y="50925"/>
                </a:cubicBezTo>
                <a:close/>
              </a:path>
            </a:pathLst>
          </a:custGeom>
          <a:solidFill>
            <a:schemeClr val="accent2"/>
          </a:solidFill>
          <a:ln w="12533"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solidFill>
                <a:schemeClr val="tx1"/>
              </a:solidFill>
            </a:endParaRPr>
          </a:p>
        </p:txBody>
      </p:sp>
      <p:sp>
        <p:nvSpPr>
          <p:cNvPr id="1048686" name="日期占位符 3"/>
          <p:cNvSpPr>
            <a:spLocks noGrp="1"/>
          </p:cNvSpPr>
          <p:nvPr>
            <p:ph type="dt" sz="half" idx="18"/>
            <p:custDataLst>
              <p:tags r:id="rId17"/>
            </p:custDataLst>
          </p:nvPr>
        </p:nvSpPr>
        <p:spPr/>
        <p:txBody>
          <a:bodyPr/>
          <a:lstStyle/>
          <a:p>
            <a:fld id="{5592522B-0F24-4480-B9DD-A9474A6880D6}" type="datetimeFigureOut">
              <a:rPr lang="zh-CN" altLang="en-US" smtClean="0"/>
              <a:t/>
            </a:fld>
            <a:endParaRPr lang="zh-CN" altLang="en-US"/>
          </a:p>
        </p:txBody>
      </p:sp>
      <p:sp>
        <p:nvSpPr>
          <p:cNvPr id="1048688" name="页脚占位符 4"/>
          <p:cNvSpPr>
            <a:spLocks noGrp="1"/>
          </p:cNvSpPr>
          <p:nvPr>
            <p:ph type="ftr" sz="quarter" idx="19"/>
            <p:custDataLst>
              <p:tags r:id="rId18"/>
            </p:custDataLst>
          </p:nvPr>
        </p:nvSpPr>
        <p:spPr/>
        <p:txBody>
          <a:bodyPr/>
          <a:lstStyle/>
          <a:p>
            <a:endParaRPr lang="zh-CN" altLang="en-US"/>
          </a:p>
        </p:txBody>
      </p:sp>
      <p:sp>
        <p:nvSpPr>
          <p:cNvPr id="1048690" name="灯片编号占位符 6"/>
          <p:cNvSpPr>
            <a:spLocks noGrp="1"/>
          </p:cNvSpPr>
          <p:nvPr>
            <p:ph type="sldNum" sz="quarter" idx="20"/>
            <p:custDataLst>
              <p:tags r:id="rId19"/>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92" name="标题 1"/>
          <p:cNvSpPr>
            <a:spLocks noGrp="1"/>
          </p:cNvSpPr>
          <p:nvPr>
            <p:ph type="title"/>
            <p:custDataLst>
              <p:tags r:id="rId1"/>
            </p:custDataLst>
          </p:nvPr>
        </p:nvSpPr>
        <p:spPr/>
        <p:txBody>
          <a:bodyPr/>
          <a:lstStyle>
            <a:lvl1pPr>
              <a:defRPr>
                <a:solidFill>
                  <a:schemeClr val="tx1">
                    <a:lumMod val="75000"/>
                    <a:lumOff val="25000"/>
                  </a:schemeClr>
                </a:solidFill>
              </a:defRPr>
            </a:lvl1pPr>
          </a:lstStyle>
          <a:p>
            <a:r>
              <a:rPr lang="zh-CN" altLang="en-US"/>
              <a:t>单击此处编辑母版标题样式</a:t>
            </a:r>
            <a:endParaRPr lang="zh-CN" altLang="en-US"/>
          </a:p>
        </p:txBody>
      </p:sp>
      <p:sp>
        <p:nvSpPr>
          <p:cNvPr id="1048694" name="内容占位符 2"/>
          <p:cNvSpPr>
            <a:spLocks noGrp="1"/>
          </p:cNvSpPr>
          <p:nvPr>
            <p:ph idx="1"/>
            <p:custDataLst>
              <p:tags r:id="rId2"/>
            </p:custDataLst>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98" name="页脚占位符 4"/>
          <p:cNvSpPr>
            <a:spLocks noGrp="1"/>
          </p:cNvSpPr>
          <p:nvPr>
            <p:ph type="ftr" sz="quarter" idx="11"/>
            <p:custDataLst>
              <p:tags r:id="rId4"/>
            </p:custDataLst>
          </p:nvPr>
        </p:nvSpPr>
        <p:spPr/>
        <p:txBody>
          <a:bodyPr/>
          <a:lstStyle/>
          <a:p>
            <a:endParaRPr lang="zh-CN" altLang="en-US"/>
          </a:p>
        </p:txBody>
      </p:sp>
      <p:sp>
        <p:nvSpPr>
          <p:cNvPr id="104870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任意多边形: 形状 33"/>
          <p:cNvSpPr/>
          <p:nvPr>
            <p:custDataLst>
              <p:tags r:id="rId1"/>
            </p:custDataLst>
          </p:nvPr>
        </p:nvSpPr>
        <p:spPr>
          <a:xfrm rot="10800000" flipV="1">
            <a:off x="0" y="0"/>
            <a:ext cx="3650497" cy="6858000"/>
          </a:xfrm>
          <a:custGeom>
            <a:gdLst>
              <a:gd name="connsiteX0" fmla="*/ 3650497 w 3650497"/>
              <a:gd name="connsiteY0" fmla="*/ 0 h 6858000"/>
              <a:gd name="connsiteX1" fmla="*/ 1324214 w 3650497"/>
              <a:gd name="connsiteY1" fmla="*/ 0 h 6858000"/>
              <a:gd name="connsiteX2" fmla="*/ 1166963 w 3650497"/>
              <a:gd name="connsiteY2" fmla="*/ 181360 h 6858000"/>
              <a:gd name="connsiteX3" fmla="*/ 0 w 3650497"/>
              <a:gd name="connsiteY3" fmla="*/ 3428868 h 6858000"/>
              <a:gd name="connsiteX4" fmla="*/ 1166963 w 3650497"/>
              <a:gd name="connsiteY4" fmla="*/ 6676377 h 6858000"/>
              <a:gd name="connsiteX5" fmla="*/ 1324443 w 3650497"/>
              <a:gd name="connsiteY5" fmla="*/ 6858000 h 6858000"/>
              <a:gd name="connsiteX6" fmla="*/ 3650497 w 3650497"/>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50497" h="6858000">
                <a:moveTo>
                  <a:pt x="3650497" y="0"/>
                </a:moveTo>
                <a:lnTo>
                  <a:pt x="1324214" y="0"/>
                </a:lnTo>
                <a:lnTo>
                  <a:pt x="1166963" y="181360"/>
                </a:lnTo>
                <a:cubicBezTo>
                  <a:pt x="437936" y="1063874"/>
                  <a:pt x="0" y="2195278"/>
                  <a:pt x="0" y="3428868"/>
                </a:cubicBezTo>
                <a:cubicBezTo>
                  <a:pt x="0" y="4662459"/>
                  <a:pt x="437937" y="5793863"/>
                  <a:pt x="1166963" y="6676377"/>
                </a:cubicBezTo>
                <a:lnTo>
                  <a:pt x="1324443" y="6858000"/>
                </a:lnTo>
                <a:lnTo>
                  <a:pt x="3650497" y="6858000"/>
                </a:lnTo>
                <a:close/>
              </a:path>
            </a:pathLst>
          </a:custGeom>
          <a:solidFill>
            <a:srgbClr val="3884F8"/>
          </a:solidFill>
          <a:ln w="1271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04" name="任意多边形: 形状 31"/>
          <p:cNvSpPr/>
          <p:nvPr>
            <p:custDataLst>
              <p:tags r:id="rId2"/>
            </p:custDataLst>
          </p:nvPr>
        </p:nvSpPr>
        <p:spPr>
          <a:xfrm rot="10800000" flipV="1">
            <a:off x="0" y="0"/>
            <a:ext cx="3650497" cy="6858000"/>
          </a:xfrm>
          <a:custGeom>
            <a:gdLst>
              <a:gd name="connsiteX0" fmla="*/ 3650497 w 3650497"/>
              <a:gd name="connsiteY0" fmla="*/ 0 h 6858000"/>
              <a:gd name="connsiteX1" fmla="*/ 1324214 w 3650497"/>
              <a:gd name="connsiteY1" fmla="*/ 0 h 6858000"/>
              <a:gd name="connsiteX2" fmla="*/ 1166963 w 3650497"/>
              <a:gd name="connsiteY2" fmla="*/ 181360 h 6858000"/>
              <a:gd name="connsiteX3" fmla="*/ 0 w 3650497"/>
              <a:gd name="connsiteY3" fmla="*/ 3428868 h 6858000"/>
              <a:gd name="connsiteX4" fmla="*/ 1166963 w 3650497"/>
              <a:gd name="connsiteY4" fmla="*/ 6676377 h 6858000"/>
              <a:gd name="connsiteX5" fmla="*/ 1324443 w 3650497"/>
              <a:gd name="connsiteY5" fmla="*/ 6858000 h 6858000"/>
              <a:gd name="connsiteX6" fmla="*/ 3650497 w 3650497"/>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50497" h="6858000">
                <a:moveTo>
                  <a:pt x="3650497" y="0"/>
                </a:moveTo>
                <a:lnTo>
                  <a:pt x="1324214" y="0"/>
                </a:lnTo>
                <a:lnTo>
                  <a:pt x="1166963" y="181360"/>
                </a:lnTo>
                <a:cubicBezTo>
                  <a:pt x="437936" y="1063874"/>
                  <a:pt x="0" y="2195278"/>
                  <a:pt x="0" y="3428868"/>
                </a:cubicBezTo>
                <a:cubicBezTo>
                  <a:pt x="0" y="4662459"/>
                  <a:pt x="437937" y="5793863"/>
                  <a:pt x="1166963" y="6676377"/>
                </a:cubicBezTo>
                <a:lnTo>
                  <a:pt x="1324443" y="6858000"/>
                </a:lnTo>
                <a:lnTo>
                  <a:pt x="3650497" y="6858000"/>
                </a:lnTo>
                <a:close/>
              </a:path>
            </a:pathLst>
          </a:custGeom>
          <a:gradFill>
            <a:gsLst>
              <a:gs pos="0">
                <a:schemeClr val="accent2"/>
              </a:gs>
              <a:gs pos="50000">
                <a:schemeClr val="accent2"/>
              </a:gs>
              <a:gs pos="100000">
                <a:schemeClr val="accent1">
                  <a:lumMod val="80000"/>
                  <a:lumOff val="20000"/>
                </a:schemeClr>
              </a:gs>
            </a:gsLst>
            <a:lin ang="3188682" scaled="1"/>
          </a:gradFill>
          <a:ln w="1271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097161" name="@png2x_sp"/>
          <p:cNvPicPr>
            <a:picLocks noChangeAspect="1"/>
          </p:cNvPicPr>
          <p:nvPr userDrawn="1">
            <p:custDataLst>
              <p:tags r:id="rId4"/>
            </p:custDataLst>
          </p:nvPr>
        </p:nvPicPr>
        <p:blipFill>
          <a:blip r:embed="rId3"/>
          <a:stretch>
            <a:fillRect/>
          </a:stretch>
        </p:blipFill>
        <p:spPr>
          <a:xfrm>
            <a:off x="1235964" y="841248"/>
            <a:ext cx="2414016" cy="4462272"/>
          </a:xfrm>
          <a:prstGeom prst="rect">
            <a:avLst/>
          </a:prstGeom>
        </p:spPr>
      </p:pic>
      <p:sp>
        <p:nvSpPr>
          <p:cNvPr id="1048706" name="任意多边形: 形状 39"/>
          <p:cNvSpPr/>
          <p:nvPr userDrawn="1">
            <p:custDataLst>
              <p:tags r:id="rId5"/>
            </p:custDataLst>
          </p:nvPr>
        </p:nvSpPr>
        <p:spPr>
          <a:xfrm>
            <a:off x="1" y="0"/>
            <a:ext cx="2686717" cy="6858000"/>
          </a:xfrm>
          <a:custGeom>
            <a:gdLst>
              <a:gd name="connsiteX0" fmla="*/ 0 w 2686717"/>
              <a:gd name="connsiteY0" fmla="*/ 0 h 6858000"/>
              <a:gd name="connsiteX1" fmla="*/ 380888 w 2686717"/>
              <a:gd name="connsiteY1" fmla="*/ 0 h 6858000"/>
              <a:gd name="connsiteX2" fmla="*/ 462516 w 2686717"/>
              <a:gd name="connsiteY2" fmla="*/ 32185 h 6858000"/>
              <a:gd name="connsiteX3" fmla="*/ 2686717 w 2686717"/>
              <a:gd name="connsiteY3" fmla="*/ 3387725 h 6858000"/>
              <a:gd name="connsiteX4" fmla="*/ 297140 w 2686717"/>
              <a:gd name="connsiteY4" fmla="*/ 6808471 h 6858000"/>
              <a:gd name="connsiteX5" fmla="*/ 150761 w 2686717"/>
              <a:gd name="connsiteY5" fmla="*/ 6858000 h 6858000"/>
              <a:gd name="connsiteX6" fmla="*/ 0 w 2686717"/>
              <a:gd name="connsiteY6" fmla="*/ 6858000 h 6858000"/>
              <a:gd name="connsiteX7" fmla="*/ 0 w 2686717"/>
              <a:gd name="connsiteY7" fmla="*/ 4935920 h 6858000"/>
              <a:gd name="connsiteX8" fmla="*/ 63055 w 2686717"/>
              <a:gd name="connsiteY8" fmla="*/ 4897614 h 6858000"/>
              <a:gd name="connsiteX9" fmla="*/ 865856 w 2686717"/>
              <a:gd name="connsiteY9" fmla="*/ 3387725 h 6858000"/>
              <a:gd name="connsiteX10" fmla="*/ 63055 w 2686717"/>
              <a:gd name="connsiteY10" fmla="*/ 1877837 h 6858000"/>
              <a:gd name="connsiteX11" fmla="*/ 0 w 2686717"/>
              <a:gd name="connsiteY11" fmla="*/ 183953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86717" h="6858000">
                <a:moveTo>
                  <a:pt x="0" y="0"/>
                </a:moveTo>
                <a:lnTo>
                  <a:pt x="380888" y="0"/>
                </a:lnTo>
                <a:lnTo>
                  <a:pt x="462516" y="32185"/>
                </a:lnTo>
                <a:cubicBezTo>
                  <a:pt x="1769586" y="585029"/>
                  <a:pt x="2686717" y="1879273"/>
                  <a:pt x="2686717" y="3387725"/>
                </a:cubicBezTo>
                <a:cubicBezTo>
                  <a:pt x="2686717" y="4959029"/>
                  <a:pt x="1691566" y="6297903"/>
                  <a:pt x="297140" y="6808471"/>
                </a:cubicBezTo>
                <a:lnTo>
                  <a:pt x="150761" y="6858000"/>
                </a:lnTo>
                <a:lnTo>
                  <a:pt x="0" y="6858000"/>
                </a:lnTo>
                <a:lnTo>
                  <a:pt x="0" y="4935920"/>
                </a:lnTo>
                <a:lnTo>
                  <a:pt x="63055" y="4897614"/>
                </a:lnTo>
                <a:cubicBezTo>
                  <a:pt x="547408" y="4570391"/>
                  <a:pt x="865856" y="4016247"/>
                  <a:pt x="865856" y="3387725"/>
                </a:cubicBezTo>
                <a:cubicBezTo>
                  <a:pt x="865856" y="2759203"/>
                  <a:pt x="547408" y="2205059"/>
                  <a:pt x="63055" y="1877837"/>
                </a:cubicBezTo>
                <a:lnTo>
                  <a:pt x="0" y="1839530"/>
                </a:lnTo>
                <a:close/>
              </a:path>
            </a:pathLst>
          </a:custGeom>
          <a:solidFill>
            <a:schemeClr val="accent1">
              <a:alpha val="1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8" name="标题 1"/>
          <p:cNvSpPr>
            <a:spLocks noGrp="1"/>
          </p:cNvSpPr>
          <p:nvPr>
            <p:ph type="title" hasCustomPrompt="1"/>
            <p:custDataLst>
              <p:tags r:id="rId6"/>
            </p:custDataLst>
          </p:nvPr>
        </p:nvSpPr>
        <p:spPr>
          <a:xfrm>
            <a:off x="1199249" y="902433"/>
            <a:ext cx="2880000" cy="5222297"/>
          </a:xfrm>
        </p:spPr>
        <p:txBody>
          <a:bodyPr vert="eaVert" anchor="b">
            <a:normAutofit/>
          </a:bodyPr>
          <a:lstStyle>
            <a:lvl1pPr algn="ctr">
              <a:defRPr sz="6000">
                <a:solidFill>
                  <a:schemeClr val="lt1">
                    <a:lumMod val="100000"/>
                  </a:schemeClr>
                </a:solidFill>
              </a:defRPr>
            </a:lvl1pPr>
          </a:lstStyle>
          <a:p>
            <a:r>
              <a:rPr lang="zh-CN" altLang="en-US"/>
              <a:t>标题</a:t>
            </a:r>
            <a:endParaRPr lang="zh-CN" altLang="en-US"/>
          </a:p>
        </p:txBody>
      </p:sp>
      <p:sp>
        <p:nvSpPr>
          <p:cNvPr id="1048710" name="任意多边形: 形状 43"/>
          <p:cNvSpPr/>
          <p:nvPr userDrawn="1">
            <p:custDataLst>
              <p:tags r:id="rId7"/>
            </p:custDataLst>
          </p:nvPr>
        </p:nvSpPr>
        <p:spPr>
          <a:xfrm>
            <a:off x="11849100" y="421327"/>
            <a:ext cx="342900" cy="909949"/>
          </a:xfrm>
          <a:custGeom>
            <a:gdLst>
              <a:gd name="connsiteX0" fmla="*/ 342900 w 342900"/>
              <a:gd name="connsiteY0" fmla="*/ 0 h 909949"/>
              <a:gd name="connsiteX1" fmla="*/ 342900 w 342900"/>
              <a:gd name="connsiteY1" fmla="*/ 257692 h 909949"/>
              <a:gd name="connsiteX2" fmla="*/ 307870 w 342900"/>
              <a:gd name="connsiteY2" fmla="*/ 286594 h 909949"/>
              <a:gd name="connsiteX3" fmla="*/ 238125 w 342900"/>
              <a:gd name="connsiteY3" fmla="*/ 454974 h 909949"/>
              <a:gd name="connsiteX4" fmla="*/ 307870 w 342900"/>
              <a:gd name="connsiteY4" fmla="*/ 623354 h 909949"/>
              <a:gd name="connsiteX5" fmla="*/ 342900 w 342900"/>
              <a:gd name="connsiteY5" fmla="*/ 652256 h 909949"/>
              <a:gd name="connsiteX6" fmla="*/ 342900 w 342900"/>
              <a:gd name="connsiteY6" fmla="*/ 909949 h 909949"/>
              <a:gd name="connsiteX7" fmla="*/ 290872 w 342900"/>
              <a:gd name="connsiteY7" fmla="*/ 893798 h 909949"/>
              <a:gd name="connsiteX8" fmla="*/ 0 w 342900"/>
              <a:gd name="connsiteY8" fmla="*/ 454974 h 909949"/>
              <a:gd name="connsiteX9" fmla="*/ 290872 w 342900"/>
              <a:gd name="connsiteY9" fmla="*/ 16150 h 9099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2900" h="909949">
                <a:moveTo>
                  <a:pt x="342900" y="0"/>
                </a:moveTo>
                <a:lnTo>
                  <a:pt x="342900" y="257692"/>
                </a:lnTo>
                <a:lnTo>
                  <a:pt x="307870" y="286594"/>
                </a:lnTo>
                <a:cubicBezTo>
                  <a:pt x="264778" y="329686"/>
                  <a:pt x="238125" y="389218"/>
                  <a:pt x="238125" y="454974"/>
                </a:cubicBezTo>
                <a:cubicBezTo>
                  <a:pt x="238125" y="520731"/>
                  <a:pt x="264778" y="580262"/>
                  <a:pt x="307870" y="623354"/>
                </a:cubicBezTo>
                <a:lnTo>
                  <a:pt x="342900" y="652256"/>
                </a:lnTo>
                <a:lnTo>
                  <a:pt x="342900" y="909949"/>
                </a:lnTo>
                <a:lnTo>
                  <a:pt x="290872" y="893798"/>
                </a:lnTo>
                <a:cubicBezTo>
                  <a:pt x="119938" y="821500"/>
                  <a:pt x="0" y="652244"/>
                  <a:pt x="0" y="454974"/>
                </a:cubicBezTo>
                <a:cubicBezTo>
                  <a:pt x="0" y="257705"/>
                  <a:pt x="119938" y="88449"/>
                  <a:pt x="290872" y="16150"/>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12" name="日期占位符 2"/>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714" name="页脚占位符 3"/>
          <p:cNvSpPr>
            <a:spLocks noGrp="1"/>
          </p:cNvSpPr>
          <p:nvPr>
            <p:ph type="ftr" sz="quarter" idx="11"/>
            <p:custDataLst>
              <p:tags r:id="rId9"/>
            </p:custDataLst>
          </p:nvPr>
        </p:nvSpPr>
        <p:spPr/>
        <p:txBody>
          <a:bodyPr/>
          <a:lstStyle/>
          <a:p>
            <a:endParaRPr lang="zh-CN" altLang="en-US"/>
          </a:p>
        </p:txBody>
      </p:sp>
      <p:sp>
        <p:nvSpPr>
          <p:cNvPr id="1048716" name="灯片编号占位符 4"/>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63" name="@png2x_bg"/>
          <p:cNvPicPr>
            <a:picLocks noChangeAspect="1"/>
          </p:cNvPicPr>
          <p:nvPr userDrawn="1">
            <p:custDataLst>
              <p:tags r:id="rId2"/>
            </p:custDataLst>
          </p:nvPr>
        </p:nvPicPr>
        <p:blipFill>
          <a:blip r:embed="rId1"/>
          <a:stretch>
            <a:fillRect/>
          </a:stretch>
        </p:blipFill>
        <p:spPr>
          <a:xfrm>
            <a:off x="1524" y="0"/>
            <a:ext cx="12188952" cy="6858000"/>
          </a:xfrm>
          <a:prstGeom prst="rect">
            <a:avLst/>
          </a:prstGeom>
        </p:spPr>
      </p:pic>
      <p:pic>
        <p:nvPicPr>
          <p:cNvPr id="2097165" name="@svg_circleSmall"/>
          <p:cNvPicPr>
            <a:picLocks noChangeAspect="1"/>
          </p:cNvPicPr>
          <p:nvPr userDrawn="1">
            <p:custDataLst>
              <p:tags r:id="rId4"/>
            </p:custDataLst>
          </p:nvPr>
        </p:nvPicPr>
        <p:blipFill>
          <a:blip r:embed="rId3"/>
          <a:stretch>
            <a:fillRect/>
          </a:stretch>
        </p:blipFill>
        <p:spPr>
          <a:xfrm>
            <a:off x="8185404" y="5852160"/>
            <a:ext cx="4005072" cy="1005840"/>
          </a:xfrm>
          <a:prstGeom prst="rect">
            <a:avLst/>
          </a:prstGeom>
        </p:spPr>
      </p:pic>
      <p:pic>
        <p:nvPicPr>
          <p:cNvPr id="2097167" name="@svg_circle"/>
          <p:cNvPicPr>
            <a:picLocks noChangeAspect="1"/>
          </p:cNvPicPr>
          <p:nvPr userDrawn="1">
            <p:custDataLst>
              <p:tags r:id="rId6"/>
            </p:custDataLst>
          </p:nvPr>
        </p:nvPicPr>
        <p:blipFill>
          <a:blip r:embed="rId5"/>
          <a:stretch>
            <a:fillRect/>
          </a:stretch>
        </p:blipFill>
        <p:spPr>
          <a:xfrm>
            <a:off x="8871204" y="0"/>
            <a:ext cx="3319272" cy="6858000"/>
          </a:xfrm>
          <a:prstGeom prst="rect">
            <a:avLst/>
          </a:prstGeom>
        </p:spPr>
      </p:pic>
      <p:pic>
        <p:nvPicPr>
          <p:cNvPr id="2097169" name="@png2x_girl"/>
          <p:cNvPicPr>
            <a:picLocks noChangeAspect="1"/>
          </p:cNvPicPr>
          <p:nvPr userDrawn="1">
            <p:custDataLst>
              <p:tags r:id="rId8"/>
            </p:custDataLst>
          </p:nvPr>
        </p:nvPicPr>
        <p:blipFill>
          <a:blip r:embed="rId7"/>
          <a:stretch>
            <a:fillRect/>
          </a:stretch>
        </p:blipFill>
        <p:spPr>
          <a:xfrm>
            <a:off x="7344156" y="0"/>
            <a:ext cx="4846320" cy="6858000"/>
          </a:xfrm>
          <a:prstGeom prst="rect">
            <a:avLst/>
          </a:prstGeom>
        </p:spPr>
      </p:pic>
      <p:pic>
        <p:nvPicPr>
          <p:cNvPr id="2097171" name="@png2x_sp"/>
          <p:cNvPicPr>
            <a:picLocks noChangeAspect="1"/>
          </p:cNvPicPr>
          <p:nvPr userDrawn="1">
            <p:custDataLst>
              <p:tags r:id="rId10"/>
            </p:custDataLst>
          </p:nvPr>
        </p:nvPicPr>
        <p:blipFill>
          <a:blip r:embed="rId9"/>
          <a:stretch>
            <a:fillRect/>
          </a:stretch>
        </p:blipFill>
        <p:spPr>
          <a:xfrm>
            <a:off x="1524" y="420624"/>
            <a:ext cx="877824" cy="1472184"/>
          </a:xfrm>
          <a:prstGeom prst="rect">
            <a:avLst/>
          </a:prstGeom>
        </p:spPr>
      </p:pic>
      <p:sp>
        <p:nvSpPr>
          <p:cNvPr id="1048718" name="标题 1"/>
          <p:cNvSpPr>
            <a:spLocks noGrp="1"/>
          </p:cNvSpPr>
          <p:nvPr>
            <p:ph type="title"/>
            <p:custDataLst>
              <p:tags r:id="rId11"/>
            </p:custDataLst>
          </p:nvPr>
        </p:nvSpPr>
        <p:spPr>
          <a:xfrm>
            <a:off x="2128058" y="1460548"/>
            <a:ext cx="6743146" cy="3745572"/>
          </a:xfrm>
        </p:spPr>
        <p:txBody>
          <a:bodyPr tIns="215900" anchor="ctr"/>
          <a:lstStyle>
            <a:lvl1pPr algn="l">
              <a:defRPr sz="5400" b="1" baseline="0">
                <a:solidFill>
                  <a:schemeClr val="accent1">
                    <a:lumMod val="50000"/>
                  </a:schemeClr>
                </a:solidFill>
              </a:defRPr>
            </a:lvl1pPr>
          </a:lstStyle>
          <a:p>
            <a:r>
              <a:rPr lang="zh-CN" altLang="en-US"/>
              <a:t>单击此处编辑母版标题样式</a:t>
            </a:r>
            <a:endParaRPr lang="zh-CN" altLang="en-US"/>
          </a:p>
        </p:txBody>
      </p:sp>
      <p:sp>
        <p:nvSpPr>
          <p:cNvPr id="1048720" name="节编号 3"/>
          <p:cNvSpPr>
            <a:spLocks noGrp="1"/>
          </p:cNvSpPr>
          <p:nvPr>
            <p:ph type="body" sz="quarter" idx="13" hasCustomPrompt="1"/>
            <p:custDataLst>
              <p:tags r:id="rId12"/>
            </p:custDataLst>
          </p:nvPr>
        </p:nvSpPr>
        <p:spPr>
          <a:xfrm>
            <a:off x="1180407" y="1460548"/>
            <a:ext cx="947651" cy="3745572"/>
          </a:xfrm>
        </p:spPr>
        <p:txBody>
          <a:bodyPr anchor="ctr">
            <a:normAutofit/>
          </a:bodyPr>
          <a:lstStyle>
            <a:lvl1pPr marL="0" indent="0" algn="ctr">
              <a:buNone/>
              <a:defRPr sz="6000" b="1">
                <a:solidFill>
                  <a:schemeClr val="accent1">
                    <a:lumMod val="50000"/>
                  </a:schemeClr>
                </a:solidFill>
              </a:defRPr>
            </a:lvl1pPr>
          </a:lstStyle>
          <a:p>
            <a:pPr lvl="0"/>
            <a:r>
              <a:rPr lang="zh-CN" altLang="en-US"/>
              <a:t>节编号</a:t>
            </a:r>
            <a:endParaRPr lang="zh-CN" altLang="en-US"/>
          </a:p>
        </p:txBody>
      </p:sp>
      <p:sp>
        <p:nvSpPr>
          <p:cNvPr id="1048722" name="日期占位符 3"/>
          <p:cNvSpPr>
            <a:spLocks noGrp="1"/>
          </p:cNvSpPr>
          <p:nvPr>
            <p:ph type="dt" sz="half" idx="14"/>
            <p:custDataLst>
              <p:tags r:id="rId13"/>
            </p:custDataLst>
          </p:nvPr>
        </p:nvSpPr>
        <p:spPr/>
        <p:txBody>
          <a:bodyPr/>
          <a:lstStyle/>
          <a:p>
            <a:fld id="{5592522B-0F24-4480-B9DD-A9474A6880D6}" type="datetimeFigureOut">
              <a:rPr lang="zh-CN" altLang="en-US" smtClean="0"/>
              <a:t/>
            </a:fld>
            <a:endParaRPr lang="zh-CN" altLang="en-US"/>
          </a:p>
        </p:txBody>
      </p:sp>
      <p:sp>
        <p:nvSpPr>
          <p:cNvPr id="1048724" name="页脚占位符 4"/>
          <p:cNvSpPr>
            <a:spLocks noGrp="1"/>
          </p:cNvSpPr>
          <p:nvPr>
            <p:ph type="ftr" sz="quarter" idx="15"/>
            <p:custDataLst>
              <p:tags r:id="rId14"/>
            </p:custDataLst>
          </p:nvPr>
        </p:nvSpPr>
        <p:spPr/>
        <p:txBody>
          <a:bodyPr/>
          <a:lstStyle/>
          <a:p>
            <a:endParaRPr lang="zh-CN" altLang="en-US"/>
          </a:p>
        </p:txBody>
      </p:sp>
      <p:sp>
        <p:nvSpPr>
          <p:cNvPr id="1048726" name="灯片编号占位符 5"/>
          <p:cNvSpPr>
            <a:spLocks noGrp="1"/>
          </p:cNvSpPr>
          <p:nvPr>
            <p:ph type="sldNum" sz="quarter" idx="16"/>
            <p:custDataLst>
              <p:tags r:id="rId1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2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3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36" name="页脚占位符 5"/>
          <p:cNvSpPr>
            <a:spLocks noGrp="1"/>
          </p:cNvSpPr>
          <p:nvPr>
            <p:ph type="ftr" sz="quarter" idx="11"/>
            <p:custDataLst>
              <p:tags r:id="rId5"/>
            </p:custDataLst>
          </p:nvPr>
        </p:nvSpPr>
        <p:spPr/>
        <p:txBody>
          <a:bodyPr/>
          <a:lstStyle/>
          <a:p>
            <a:endParaRPr lang="zh-CN" altLang="en-US"/>
          </a:p>
        </p:txBody>
      </p:sp>
      <p:sp>
        <p:nvSpPr>
          <p:cNvPr id="104873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4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4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4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52" name="页脚占位符 7"/>
          <p:cNvSpPr>
            <a:spLocks noGrp="1"/>
          </p:cNvSpPr>
          <p:nvPr>
            <p:ph type="ftr" sz="quarter" idx="11"/>
            <p:custDataLst>
              <p:tags r:id="rId7"/>
            </p:custDataLst>
          </p:nvPr>
        </p:nvSpPr>
        <p:spPr/>
        <p:txBody>
          <a:bodyPr/>
          <a:lstStyle/>
          <a:p>
            <a:endParaRPr lang="zh-CN" altLang="en-US"/>
          </a:p>
        </p:txBody>
      </p:sp>
      <p:sp>
        <p:nvSpPr>
          <p:cNvPr id="104875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5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5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60" name="页脚占位符 3"/>
          <p:cNvSpPr>
            <a:spLocks noGrp="1"/>
          </p:cNvSpPr>
          <p:nvPr>
            <p:ph type="ftr" sz="quarter" idx="11"/>
            <p:custDataLst>
              <p:tags r:id="rId3"/>
            </p:custDataLst>
          </p:nvPr>
        </p:nvSpPr>
        <p:spPr/>
        <p:txBody>
          <a:bodyPr/>
          <a:lstStyle/>
          <a:p>
            <a:endParaRPr lang="zh-CN" altLang="en-US"/>
          </a:p>
        </p:txBody>
      </p:sp>
      <p:sp>
        <p:nvSpPr>
          <p:cNvPr id="104876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6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66" name="页脚占位符 2"/>
          <p:cNvSpPr>
            <a:spLocks noGrp="1"/>
          </p:cNvSpPr>
          <p:nvPr>
            <p:ph type="ftr" sz="quarter" idx="11"/>
            <p:custDataLst>
              <p:tags r:id="rId2"/>
            </p:custDataLst>
          </p:nvPr>
        </p:nvSpPr>
        <p:spPr/>
        <p:txBody>
          <a:bodyPr/>
          <a:lstStyle/>
          <a:p>
            <a:endParaRPr lang="zh-CN" altLang="en-US"/>
          </a:p>
        </p:txBody>
      </p:sp>
      <p:sp>
        <p:nvSpPr>
          <p:cNvPr id="104876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70" name="内容占位符 1"/>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7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4" name="页脚占位符 3"/>
          <p:cNvSpPr>
            <a:spLocks noGrp="1"/>
          </p:cNvSpPr>
          <p:nvPr>
            <p:ph type="ftr" sz="quarter" idx="11"/>
            <p:custDataLst>
              <p:tags r:id="rId3"/>
            </p:custDataLst>
          </p:nvPr>
        </p:nvSpPr>
        <p:spPr/>
        <p:txBody>
          <a:bodyPr/>
          <a:lstStyle/>
          <a:p>
            <a:endParaRPr lang="zh-CN" altLang="en-US"/>
          </a:p>
        </p:txBody>
      </p:sp>
      <p:sp>
        <p:nvSpPr>
          <p:cNvPr id="104877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78"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80"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8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84" name="页脚占位符 4"/>
          <p:cNvSpPr>
            <a:spLocks noGrp="1"/>
          </p:cNvSpPr>
          <p:nvPr>
            <p:ph type="ftr" sz="quarter" idx="11"/>
            <p:custDataLst>
              <p:tags r:id="rId4"/>
            </p:custDataLst>
          </p:nvPr>
        </p:nvSpPr>
        <p:spPr/>
        <p:txBody>
          <a:bodyPr/>
          <a:lstStyle/>
          <a:p>
            <a:endParaRPr lang="zh-CN" altLang="en-US"/>
          </a:p>
        </p:txBody>
      </p:sp>
      <p:sp>
        <p:nvSpPr>
          <p:cNvPr id="104878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73" name="@png2x_bg"/>
          <p:cNvPicPr>
            <a:picLocks noChangeAspect="1"/>
          </p:cNvPicPr>
          <p:nvPr userDrawn="1">
            <p:custDataLst>
              <p:tags r:id="rId2"/>
            </p:custDataLst>
          </p:nvPr>
        </p:nvPicPr>
        <p:blipFill>
          <a:blip r:embed="rId1"/>
          <a:stretch>
            <a:fillRect/>
          </a:stretch>
        </p:blipFill>
        <p:spPr>
          <a:xfrm>
            <a:off x="1524" y="0"/>
            <a:ext cx="12190476" cy="6847332"/>
          </a:xfrm>
          <a:prstGeom prst="rect">
            <a:avLst/>
          </a:prstGeom>
        </p:spPr>
      </p:pic>
      <p:sp>
        <p:nvSpPr>
          <p:cNvPr id="1048788" name="任意多边形: 形状 11"/>
          <p:cNvSpPr/>
          <p:nvPr>
            <p:custDataLst>
              <p:tags r:id="rId3"/>
            </p:custDataLst>
          </p:nvPr>
        </p:nvSpPr>
        <p:spPr>
          <a:xfrm rot="10800000" flipV="1">
            <a:off x="0" y="2673561"/>
            <a:ext cx="4483695" cy="4184439"/>
          </a:xfrm>
          <a:custGeom>
            <a:gdLst>
              <a:gd name="connsiteX0" fmla="*/ 3372934 w 4483695"/>
              <a:gd name="connsiteY0" fmla="*/ 0 h 4184439"/>
              <a:gd name="connsiteX1" fmla="*/ 0 w 4483695"/>
              <a:gd name="connsiteY1" fmla="*/ 3377514 h 4184439"/>
              <a:gd name="connsiteX2" fmla="*/ 68526 w 4483695"/>
              <a:gd name="connsiteY2" fmla="*/ 4058201 h 4184439"/>
              <a:gd name="connsiteX3" fmla="*/ 100941 w 4483695"/>
              <a:gd name="connsiteY3" fmla="*/ 4184439 h 4184439"/>
              <a:gd name="connsiteX4" fmla="*/ 4483695 w 4483695"/>
              <a:gd name="connsiteY4" fmla="*/ 4184439 h 4184439"/>
              <a:gd name="connsiteX5" fmla="*/ 4483695 w 4483695"/>
              <a:gd name="connsiteY5" fmla="*/ 188356 h 4184439"/>
              <a:gd name="connsiteX6" fmla="*/ 4375942 w 4483695"/>
              <a:gd name="connsiteY6" fmla="*/ 151846 h 4184439"/>
              <a:gd name="connsiteX7" fmla="*/ 3372934 w 4483695"/>
              <a:gd name="connsiteY7" fmla="*/ 0 h 418443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83695" h="4184439">
                <a:moveTo>
                  <a:pt x="3372934" y="0"/>
                </a:moveTo>
                <a:cubicBezTo>
                  <a:pt x="1510114" y="0"/>
                  <a:pt x="0" y="1512164"/>
                  <a:pt x="0" y="3377514"/>
                </a:cubicBezTo>
                <a:cubicBezTo>
                  <a:pt x="0" y="3610683"/>
                  <a:pt x="23596" y="3838333"/>
                  <a:pt x="68526" y="4058201"/>
                </a:cubicBezTo>
                <a:lnTo>
                  <a:pt x="100941" y="4184439"/>
                </a:lnTo>
                <a:lnTo>
                  <a:pt x="4483695" y="4184439"/>
                </a:lnTo>
                <a:lnTo>
                  <a:pt x="4483695" y="188356"/>
                </a:lnTo>
                <a:lnTo>
                  <a:pt x="4375942" y="151846"/>
                </a:lnTo>
                <a:cubicBezTo>
                  <a:pt x="4059092" y="53162"/>
                  <a:pt x="3722213" y="0"/>
                  <a:pt x="3372934" y="0"/>
                </a:cubicBezTo>
                <a:close/>
              </a:path>
            </a:pathLst>
          </a:custGeom>
          <a:gradFill>
            <a:gsLst>
              <a:gs pos="0">
                <a:schemeClr val="accent2"/>
              </a:gs>
              <a:gs pos="50000">
                <a:schemeClr val="accent1">
                  <a:lumMod val="80000"/>
                  <a:lumOff val="20000"/>
                </a:schemeClr>
              </a:gs>
              <a:gs pos="100000">
                <a:schemeClr val="accent1">
                  <a:lumMod val="80000"/>
                  <a:lumOff val="20000"/>
                </a:schemeClr>
              </a:gs>
            </a:gsLst>
            <a:lin ang="3327096" scaled="1"/>
          </a:gradFill>
          <a:ln w="12673"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90" name="任意多边形: 形状 16"/>
          <p:cNvSpPr/>
          <p:nvPr userDrawn="1">
            <p:custDataLst>
              <p:tags r:id="rId4"/>
            </p:custDataLst>
          </p:nvPr>
        </p:nvSpPr>
        <p:spPr>
          <a:xfrm>
            <a:off x="1270" y="3636288"/>
            <a:ext cx="3224784" cy="3221712"/>
          </a:xfrm>
          <a:custGeom>
            <a:gdLst>
              <a:gd name="connsiteX0" fmla="*/ 700210 w 3224784"/>
              <a:gd name="connsiteY0" fmla="*/ 0 h 3221712"/>
              <a:gd name="connsiteX1" fmla="*/ 3224784 w 3224784"/>
              <a:gd name="connsiteY1" fmla="*/ 2524574 h 3221712"/>
              <a:gd name="connsiteX2" fmla="*/ 3173494 w 3224784"/>
              <a:gd name="connsiteY2" fmla="*/ 3033364 h 3221712"/>
              <a:gd name="connsiteX3" fmla="*/ 3125065 w 3224784"/>
              <a:gd name="connsiteY3" fmla="*/ 3221712 h 3221712"/>
              <a:gd name="connsiteX4" fmla="*/ 1749850 w 3224784"/>
              <a:gd name="connsiteY4" fmla="*/ 3221712 h 3221712"/>
              <a:gd name="connsiteX5" fmla="*/ 1779752 w 3224784"/>
              <a:gd name="connsiteY5" fmla="*/ 3179116 h 3221712"/>
              <a:gd name="connsiteX6" fmla="*/ 1962497 w 3224784"/>
              <a:gd name="connsiteY6" fmla="*/ 2524574 h 3221712"/>
              <a:gd name="connsiteX7" fmla="*/ 700210 w 3224784"/>
              <a:gd name="connsiteY7" fmla="*/ 1262287 h 3221712"/>
              <a:gd name="connsiteX8" fmla="*/ 152957 w 3224784"/>
              <a:gd name="connsiteY8" fmla="*/ 1386762 h 3221712"/>
              <a:gd name="connsiteX9" fmla="*/ 0 w 3224784"/>
              <a:gd name="connsiteY9" fmla="*/ 1474678 h 3221712"/>
              <a:gd name="connsiteX10" fmla="*/ 0 w 3224784"/>
              <a:gd name="connsiteY10" fmla="*/ 100510 h 3221712"/>
              <a:gd name="connsiteX11" fmla="*/ 191421 w 3224784"/>
              <a:gd name="connsiteY11" fmla="*/ 51291 h 3221712"/>
              <a:gd name="connsiteX12" fmla="*/ 700210 w 3224784"/>
              <a:gd name="connsiteY12" fmla="*/ 0 h 322171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24784" h="3221712">
                <a:moveTo>
                  <a:pt x="700210" y="0"/>
                </a:moveTo>
                <a:cubicBezTo>
                  <a:pt x="2094494" y="0"/>
                  <a:pt x="3224784" y="1130290"/>
                  <a:pt x="3224784" y="2524574"/>
                </a:cubicBezTo>
                <a:cubicBezTo>
                  <a:pt x="3224784" y="2698860"/>
                  <a:pt x="3207124" y="2869021"/>
                  <a:pt x="3173494" y="3033364"/>
                </a:cubicBezTo>
                <a:lnTo>
                  <a:pt x="3125065" y="3221712"/>
                </a:lnTo>
                <a:lnTo>
                  <a:pt x="1749850" y="3221712"/>
                </a:lnTo>
                <a:lnTo>
                  <a:pt x="1779752" y="3179116"/>
                </a:lnTo>
                <a:cubicBezTo>
                  <a:pt x="1895717" y="2988262"/>
                  <a:pt x="1962497" y="2764217"/>
                  <a:pt x="1962497" y="2524574"/>
                </a:cubicBezTo>
                <a:cubicBezTo>
                  <a:pt x="1962497" y="1827432"/>
                  <a:pt x="1397352" y="1262287"/>
                  <a:pt x="700210" y="1262287"/>
                </a:cubicBezTo>
                <a:cubicBezTo>
                  <a:pt x="504139" y="1262287"/>
                  <a:pt x="318509" y="1306991"/>
                  <a:pt x="152957" y="1386762"/>
                </a:cubicBezTo>
                <a:lnTo>
                  <a:pt x="0" y="1474678"/>
                </a:lnTo>
                <a:lnTo>
                  <a:pt x="0" y="100510"/>
                </a:lnTo>
                <a:lnTo>
                  <a:pt x="191421" y="51291"/>
                </a:lnTo>
                <a:cubicBezTo>
                  <a:pt x="355764" y="17661"/>
                  <a:pt x="525925" y="0"/>
                  <a:pt x="700210" y="0"/>
                </a:cubicBezTo>
                <a:close/>
              </a:path>
            </a:pathLst>
          </a:custGeom>
          <a:solidFill>
            <a:schemeClr val="bg1">
              <a:lumMod val="85000"/>
              <a:alpha val="2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pic>
        <p:nvPicPr>
          <p:cNvPr id="2097175" name="@png2x_girl"/>
          <p:cNvPicPr>
            <a:picLocks noChangeAspect="1"/>
          </p:cNvPicPr>
          <p:nvPr userDrawn="1">
            <p:custDataLst>
              <p:tags r:id="rId6"/>
            </p:custDataLst>
          </p:nvPr>
        </p:nvPicPr>
        <p:blipFill>
          <a:blip r:embed="rId5"/>
          <a:stretch>
            <a:fillRect/>
          </a:stretch>
        </p:blipFill>
        <p:spPr>
          <a:xfrm>
            <a:off x="1268" y="0"/>
            <a:ext cx="5623560" cy="6858000"/>
          </a:xfrm>
          <a:prstGeom prst="rect">
            <a:avLst/>
          </a:prstGeom>
        </p:spPr>
      </p:pic>
      <p:sp>
        <p:nvSpPr>
          <p:cNvPr id="1048792" name="标题 1"/>
          <p:cNvSpPr>
            <a:spLocks noGrp="1"/>
          </p:cNvSpPr>
          <p:nvPr>
            <p:ph type="ctrTitle"/>
            <p:custDataLst>
              <p:tags r:id="rId7"/>
            </p:custDataLst>
          </p:nvPr>
        </p:nvSpPr>
        <p:spPr>
          <a:xfrm>
            <a:off x="3715385" y="727710"/>
            <a:ext cx="6889750" cy="2908935"/>
          </a:xfrm>
        </p:spPr>
        <p:txBody>
          <a:bodyPr rIns="0" anchor="b" anchorCtr="0"/>
          <a:lstStyle>
            <a:lvl1pPr algn="r">
              <a:lnSpc>
                <a:spcPct val="100000"/>
              </a:lnSpc>
              <a:defRPr sz="6000">
                <a:solidFill>
                  <a:schemeClr val="accent1">
                    <a:lumMod val="50000"/>
                  </a:schemeClr>
                </a:solidFill>
              </a:defRPr>
            </a:lvl1pPr>
          </a:lstStyle>
          <a:p>
            <a:r>
              <a:rPr lang="zh-CN" altLang="en-US"/>
              <a:t>单击此处编辑母版标题样式</a:t>
            </a:r>
            <a:endParaRPr lang="zh-CN" altLang="en-US"/>
          </a:p>
        </p:txBody>
      </p:sp>
      <p:sp>
        <p:nvSpPr>
          <p:cNvPr id="1048794" name="署名占位符 10"/>
          <p:cNvSpPr>
            <a:spLocks noGrp="1"/>
          </p:cNvSpPr>
          <p:nvPr>
            <p:ph type="body" sz="quarter" idx="17" hasCustomPrompt="1"/>
            <p:custDataLst>
              <p:tags r:id="rId8"/>
            </p:custDataLst>
          </p:nvPr>
        </p:nvSpPr>
        <p:spPr>
          <a:xfrm>
            <a:off x="3715385" y="3899536"/>
            <a:ext cx="6889750" cy="2330958"/>
          </a:xfrm>
        </p:spPr>
        <p:txBody>
          <a:bodyPr lIns="71755" rIns="36195" anchor="t" anchorCtr="0">
            <a:normAutofit/>
          </a:bodyPr>
          <a:lstStyle>
            <a:lvl1pPr marL="0" indent="0" algn="r">
              <a:lnSpc>
                <a:spcPct val="100000"/>
              </a:lnSpc>
              <a:buNone/>
              <a:defRPr sz="1800">
                <a:solidFill>
                  <a:schemeClr val="accent1">
                    <a:lumMod val="50000"/>
                  </a:schemeClr>
                </a:solidFill>
              </a:defRPr>
            </a:lvl1pPr>
          </a:lstStyle>
          <a:p>
            <a:pPr lvl="0"/>
            <a:r>
              <a:rPr lang="zh-CN" altLang="en-US"/>
              <a:t>署名占位符</a:t>
            </a:r>
            <a:endParaRPr lang="zh-CN" altLang="en-US"/>
          </a:p>
        </p:txBody>
      </p:sp>
      <p:sp>
        <p:nvSpPr>
          <p:cNvPr id="1048796" name="任意多边形: 形状 3"/>
          <p:cNvSpPr/>
          <p:nvPr userDrawn="1">
            <p:custDataLst>
              <p:tags r:id="rId9"/>
            </p:custDataLst>
          </p:nvPr>
        </p:nvSpPr>
        <p:spPr>
          <a:xfrm>
            <a:off x="11645900" y="456789"/>
            <a:ext cx="546100" cy="1262631"/>
          </a:xfrm>
          <a:custGeom>
            <a:gdLst>
              <a:gd name="connsiteX0" fmla="*/ 403445 w 403445"/>
              <a:gd name="connsiteY0" fmla="*/ 0 h 932795"/>
              <a:gd name="connsiteX1" fmla="*/ 403445 w 403445"/>
              <a:gd name="connsiteY1" fmla="*/ 228167 h 932795"/>
              <a:gd name="connsiteX2" fmla="*/ 376367 w 403445"/>
              <a:gd name="connsiteY2" fmla="*/ 236572 h 932795"/>
              <a:gd name="connsiteX3" fmla="*/ 224029 w 403445"/>
              <a:gd name="connsiteY3" fmla="*/ 466397 h 932795"/>
              <a:gd name="connsiteX4" fmla="*/ 376367 w 403445"/>
              <a:gd name="connsiteY4" fmla="*/ 696222 h 932795"/>
              <a:gd name="connsiteX5" fmla="*/ 403445 w 403445"/>
              <a:gd name="connsiteY5" fmla="*/ 704627 h 932795"/>
              <a:gd name="connsiteX6" fmla="*/ 403445 w 403445"/>
              <a:gd name="connsiteY6" fmla="*/ 932795 h 932795"/>
              <a:gd name="connsiteX7" fmla="*/ 378037 w 403445"/>
              <a:gd name="connsiteY7" fmla="*/ 930233 h 932795"/>
              <a:gd name="connsiteX8" fmla="*/ 0 w 403445"/>
              <a:gd name="connsiteY8" fmla="*/ 466397 h 932795"/>
              <a:gd name="connsiteX9" fmla="*/ 378037 w 403445"/>
              <a:gd name="connsiteY9" fmla="*/ 2561 h 9327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45" h="932795">
                <a:moveTo>
                  <a:pt x="403445" y="0"/>
                </a:moveTo>
                <a:lnTo>
                  <a:pt x="403445" y="228167"/>
                </a:lnTo>
                <a:lnTo>
                  <a:pt x="376367" y="236572"/>
                </a:lnTo>
                <a:cubicBezTo>
                  <a:pt x="286845" y="274437"/>
                  <a:pt x="224029" y="363082"/>
                  <a:pt x="224029" y="466397"/>
                </a:cubicBezTo>
                <a:cubicBezTo>
                  <a:pt x="224029" y="569713"/>
                  <a:pt x="286845" y="658357"/>
                  <a:pt x="376367" y="696222"/>
                </a:cubicBezTo>
                <a:lnTo>
                  <a:pt x="403445" y="704627"/>
                </a:lnTo>
                <a:lnTo>
                  <a:pt x="403445" y="932795"/>
                </a:lnTo>
                <a:lnTo>
                  <a:pt x="378037" y="930233"/>
                </a:lnTo>
                <a:cubicBezTo>
                  <a:pt x="162292" y="886085"/>
                  <a:pt x="0" y="695194"/>
                  <a:pt x="0" y="466397"/>
                </a:cubicBezTo>
                <a:cubicBezTo>
                  <a:pt x="0" y="237600"/>
                  <a:pt x="162292" y="46709"/>
                  <a:pt x="378037" y="2561"/>
                </a:cubicBezTo>
                <a:close/>
              </a:path>
            </a:pathLst>
          </a:custGeom>
          <a:solidFill>
            <a:schemeClr val="accent5">
              <a:lumMod val="50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1048798" name="日期占位符 2"/>
          <p:cNvSpPr>
            <a:spLocks noGrp="1"/>
          </p:cNvSpPr>
          <p:nvPr>
            <p:ph type="dt" sz="half" idx="18"/>
            <p:custDataLst>
              <p:tags r:id="rId10"/>
            </p:custDataLst>
          </p:nvPr>
        </p:nvSpPr>
        <p:spPr/>
        <p:txBody>
          <a:bodyPr/>
          <a:lstStyle/>
          <a:p>
            <a:fld id="{5592522B-0F24-4480-B9DD-A9474A6880D6}" type="datetimeFigureOut">
              <a:rPr lang="zh-CN" altLang="en-US" smtClean="0"/>
              <a:t/>
            </a:fld>
            <a:endParaRPr lang="zh-CN" altLang="en-US"/>
          </a:p>
        </p:txBody>
      </p:sp>
      <p:sp>
        <p:nvSpPr>
          <p:cNvPr id="1048800" name="页脚占位符 4"/>
          <p:cNvSpPr>
            <a:spLocks noGrp="1"/>
          </p:cNvSpPr>
          <p:nvPr>
            <p:ph type="ftr" sz="quarter" idx="19"/>
            <p:custDataLst>
              <p:tags r:id="rId11"/>
            </p:custDataLst>
          </p:nvPr>
        </p:nvSpPr>
        <p:spPr/>
        <p:txBody>
          <a:bodyPr/>
          <a:lstStyle/>
          <a:p>
            <a:endParaRPr lang="zh-CN" altLang="en-US"/>
          </a:p>
        </p:txBody>
      </p:sp>
      <p:sp>
        <p:nvSpPr>
          <p:cNvPr id="1048802" name="灯片编号占位符 5"/>
          <p:cNvSpPr>
            <a:spLocks noGrp="1"/>
          </p:cNvSpPr>
          <p:nvPr>
            <p:ph type="sldNum" sz="quarter" idx="20"/>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0.xml" /><Relationship Id="rId13" Type="http://schemas.openxmlformats.org/officeDocument/2006/relationships/tags" Target="../tags/tag81.xml" /><Relationship Id="rId14" Type="http://schemas.openxmlformats.org/officeDocument/2006/relationships/tags" Target="../tags/tag82.xml" /><Relationship Id="rId15" Type="http://schemas.openxmlformats.org/officeDocument/2006/relationships/tags" Target="../tags/tag83.xml" /><Relationship Id="rId16" Type="http://schemas.openxmlformats.org/officeDocument/2006/relationships/tags" Target="../tags/tag84.xml" /><Relationship Id="rId17" Type="http://schemas.openxmlformats.org/officeDocument/2006/relationships/tags" Target="../tags/tag85.xml" /><Relationship Id="rId18" Type="http://schemas.openxmlformats.org/officeDocument/2006/relationships/tags" Target="../tags/tag86.xml" /><Relationship Id="rId19" Type="http://schemas.openxmlformats.org/officeDocument/2006/relationships/tags" Target="../tags/tag87.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任意多边形: 形状 12"/>
          <p:cNvSpPr/>
          <p:nvPr>
            <p:custDataLst>
              <p:tags r:id="rId12"/>
            </p:custDataLst>
          </p:nvPr>
        </p:nvSpPr>
        <p:spPr>
          <a:xfrm>
            <a:off x="1524" y="5652010"/>
            <a:ext cx="1732024" cy="1205990"/>
          </a:xfrm>
          <a:custGeom>
            <a:gdLst>
              <a:gd name="connsiteX0" fmla="*/ 0 w 1732024"/>
              <a:gd name="connsiteY0" fmla="*/ 0 h 1205990"/>
              <a:gd name="connsiteX1" fmla="*/ 110370 w 1732024"/>
              <a:gd name="connsiteY1" fmla="*/ 16849 h 1205990"/>
              <a:gd name="connsiteX2" fmla="*/ 1627247 w 1732024"/>
              <a:gd name="connsiteY2" fmla="*/ 1033478 h 1205990"/>
              <a:gd name="connsiteX3" fmla="*/ 1732024 w 1732024"/>
              <a:gd name="connsiteY3" fmla="*/ 1205990 h 1205990"/>
              <a:gd name="connsiteX4" fmla="*/ 0 w 1732024"/>
              <a:gd name="connsiteY4" fmla="*/ 1205990 h 120599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732024" h="1205990">
                <a:moveTo>
                  <a:pt x="0" y="0"/>
                </a:moveTo>
                <a:lnTo>
                  <a:pt x="110370" y="16849"/>
                </a:lnTo>
                <a:cubicBezTo>
                  <a:pt x="739639" y="145648"/>
                  <a:pt x="1279817" y="519086"/>
                  <a:pt x="1627247" y="1033478"/>
                </a:cubicBezTo>
                <a:lnTo>
                  <a:pt x="1732024" y="1205990"/>
                </a:lnTo>
                <a:lnTo>
                  <a:pt x="0" y="1205990"/>
                </a:lnTo>
                <a:close/>
              </a:path>
            </a:pathLst>
          </a:custGeom>
          <a:gradFill>
            <a:gsLst>
              <a:gs pos="0">
                <a:schemeClr val="accent2"/>
              </a:gs>
              <a:gs pos="50000">
                <a:schemeClr val="accent1">
                  <a:lumMod val="80000"/>
                  <a:lumOff val="20000"/>
                </a:schemeClr>
              </a:gs>
              <a:gs pos="100000">
                <a:schemeClr val="accent1">
                  <a:lumMod val="80000"/>
                  <a:lumOff val="20000"/>
                </a:schemeClr>
              </a:gs>
            </a:gsLst>
            <a:lin ang="3327094" scaled="1"/>
          </a:gradFill>
          <a:ln w="1269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6" name="标题占位符 1"/>
          <p:cNvSpPr>
            <a:spLocks noGrp="1"/>
          </p:cNvSpPr>
          <p:nvPr>
            <p:ph type="title"/>
            <p:custDataLst>
              <p:tags r:id="rId13"/>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4"/>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汉仪书宋二简"/>
                <a:ea typeface="汉仪书宋二简"/>
                <a:cs typeface="汉仪书宋二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汉仪书宋二简"/>
                <a:ea typeface="汉仪书宋二简"/>
                <a:cs typeface="汉仪书宋二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汉仪书宋二简"/>
                <a:ea typeface="汉仪书宋二简"/>
                <a:cs typeface="汉仪书宋二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任意多边形: 形状 9"/>
          <p:cNvSpPr/>
          <p:nvPr userDrawn="1">
            <p:custDataLst>
              <p:tags r:id="rId18"/>
            </p:custDataLst>
          </p:nvPr>
        </p:nvSpPr>
        <p:spPr>
          <a:xfrm>
            <a:off x="11787031" y="742364"/>
            <a:ext cx="403445" cy="932795"/>
          </a:xfrm>
          <a:custGeom>
            <a:gdLst>
              <a:gd name="connsiteX0" fmla="*/ 403445 w 403445"/>
              <a:gd name="connsiteY0" fmla="*/ 0 h 932795"/>
              <a:gd name="connsiteX1" fmla="*/ 403445 w 403445"/>
              <a:gd name="connsiteY1" fmla="*/ 228167 h 932795"/>
              <a:gd name="connsiteX2" fmla="*/ 376367 w 403445"/>
              <a:gd name="connsiteY2" fmla="*/ 236572 h 932795"/>
              <a:gd name="connsiteX3" fmla="*/ 224029 w 403445"/>
              <a:gd name="connsiteY3" fmla="*/ 466397 h 932795"/>
              <a:gd name="connsiteX4" fmla="*/ 376367 w 403445"/>
              <a:gd name="connsiteY4" fmla="*/ 696222 h 932795"/>
              <a:gd name="connsiteX5" fmla="*/ 403445 w 403445"/>
              <a:gd name="connsiteY5" fmla="*/ 704627 h 932795"/>
              <a:gd name="connsiteX6" fmla="*/ 403445 w 403445"/>
              <a:gd name="connsiteY6" fmla="*/ 932795 h 932795"/>
              <a:gd name="connsiteX7" fmla="*/ 378037 w 403445"/>
              <a:gd name="connsiteY7" fmla="*/ 930233 h 932795"/>
              <a:gd name="connsiteX8" fmla="*/ 0 w 403445"/>
              <a:gd name="connsiteY8" fmla="*/ 466397 h 932795"/>
              <a:gd name="connsiteX9" fmla="*/ 378037 w 403445"/>
              <a:gd name="connsiteY9" fmla="*/ 2561 h 9327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45" h="932795">
                <a:moveTo>
                  <a:pt x="403445" y="0"/>
                </a:moveTo>
                <a:lnTo>
                  <a:pt x="403445" y="228167"/>
                </a:lnTo>
                <a:lnTo>
                  <a:pt x="376367" y="236572"/>
                </a:lnTo>
                <a:cubicBezTo>
                  <a:pt x="286845" y="274437"/>
                  <a:pt x="224029" y="363082"/>
                  <a:pt x="224029" y="466397"/>
                </a:cubicBezTo>
                <a:cubicBezTo>
                  <a:pt x="224029" y="569713"/>
                  <a:pt x="286845" y="658357"/>
                  <a:pt x="376367" y="696222"/>
                </a:cubicBezTo>
                <a:lnTo>
                  <a:pt x="403445" y="704627"/>
                </a:lnTo>
                <a:lnTo>
                  <a:pt x="403445" y="932795"/>
                </a:lnTo>
                <a:lnTo>
                  <a:pt x="378037" y="930233"/>
                </a:lnTo>
                <a:cubicBezTo>
                  <a:pt x="162292" y="886085"/>
                  <a:pt x="0" y="695194"/>
                  <a:pt x="0" y="466397"/>
                </a:cubicBezTo>
                <a:cubicBezTo>
                  <a:pt x="0" y="237600"/>
                  <a:pt x="162292" y="46709"/>
                  <a:pt x="378037" y="2561"/>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
        <p:nvSpPr>
          <p:cNvPr id="1048668" name="KSO_TEMPLATE" hidden="1"/>
          <p:cNvSpPr/>
          <p:nvPr userDrawn="1">
            <p:custDataLst>
              <p:tags r:id="rId19"/>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endParaRPr>
          </a:p>
        </p:txBody>
      </p:sp>
    </p:spTree>
  </p:cSld>
  <p:clrMap bg1="lt1" tx1="dk1" bg2="lt2" tx2="dk2" accent1="accent1" accent2="accent2" accent3="accent3" accent4="accent4" accent5="accent5" accent6="accent6" hlink="hlink" folHlink="folHlink"/>
  <p:sldLayoutIdLst>
    <p:sldLayoutId id="2147483660" r:id="rId1"/>
    <p:sldLayoutId id="2147511768" r:id="rId2"/>
    <p:sldLayoutId id="2147511769" r:id="rId3"/>
    <p:sldLayoutId id="2147511770" r:id="rId4"/>
    <p:sldLayoutId id="2147511771" r:id="rId5"/>
    <p:sldLayoutId id="2147511772" r:id="rId6"/>
    <p:sldLayoutId id="2147511773" r:id="rId7"/>
    <p:sldLayoutId id="2147511774" r:id="rId8"/>
    <p:sldLayoutId id="2147511775" r:id="rId9"/>
    <p:sldLayoutId id="2147511776" r:id="rId10"/>
    <p:sldLayoutId id="2147511777" r:id="rId11"/>
  </p:sldLayoutIdLst>
  <p:transition/>
  <p:timing/>
  <p:txStyles>
    <p:titleStyle>
      <a:lvl1pPr algn="ctr" defTabSz="914400" rtl="0" eaLnBrk="1" latinLnBrk="0" hangingPunct="1">
        <a:lnSpc>
          <a:spcPct val="100000"/>
        </a:lnSpc>
        <a:spcBef>
          <a:spcPct val="0"/>
        </a:spcBef>
        <a:buNone/>
        <a:defRPr sz="3200" b="1" kern="1200">
          <a:solidFill>
            <a:schemeClr val="tx1">
              <a:lumMod val="75000"/>
              <a:lumOff val="25000"/>
            </a:schemeClr>
          </a:solidFill>
          <a:latin typeface="+mj-ea"/>
          <a:ea typeface="+mj-ea"/>
          <a:cs typeface="汉仪书宋二简" panose="02010600000101010101" charset="-122"/>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lumMod val="75000"/>
              <a:lumOff val="25000"/>
            </a:schemeClr>
          </a:solidFill>
          <a:latin typeface="+mn-ea"/>
          <a:ea typeface="+mn-ea"/>
          <a:cs typeface="汉仪书宋二简" panose="02010600000101010101" charset="-122"/>
        </a:defRPr>
      </a:lvl1pPr>
      <a:lvl2pPr marL="538480" indent="-206375" algn="l" defTabSz="914400" rtl="0" eaLnBrk="1" latinLnBrk="0" hangingPunct="1">
        <a:lnSpc>
          <a:spcPct val="130000"/>
        </a:lnSpc>
        <a:spcBef>
          <a:spcPct val="0"/>
        </a:spcBef>
        <a:buFont typeface="Arial" pitchFamily="34" charset="0"/>
        <a:buChar char="•"/>
        <a:defRPr sz="1600" kern="1200">
          <a:solidFill>
            <a:schemeClr val="tx1">
              <a:lumMod val="75000"/>
              <a:lumOff val="25000"/>
            </a:schemeClr>
          </a:solidFill>
          <a:latin typeface="+mn-ea"/>
          <a:ea typeface="+mn-ea"/>
          <a:cs typeface="汉仪书宋二简" panose="02010600000101010101" charset="-122"/>
        </a:defRPr>
      </a:lvl2pPr>
      <a:lvl3pPr marL="798830" indent="-161925" algn="l" defTabSz="914400" rtl="0" eaLnBrk="1" latinLnBrk="0" hangingPunct="1">
        <a:lnSpc>
          <a:spcPct val="130000"/>
        </a:lnSpc>
        <a:spcBef>
          <a:spcPct val="0"/>
        </a:spcBef>
        <a:buFont typeface="Arial" pitchFamily="34" charset="0"/>
        <a:buChar char="•"/>
        <a:defRPr sz="1400" kern="1200">
          <a:solidFill>
            <a:schemeClr val="tx1">
              <a:lumMod val="75000"/>
              <a:lumOff val="25000"/>
            </a:schemeClr>
          </a:solidFill>
          <a:latin typeface="+mn-ea"/>
          <a:ea typeface="+mn-ea"/>
          <a:cs typeface="汉仪书宋二简" panose="02010600000101010101" charset="-122"/>
        </a:defRPr>
      </a:lvl3pPr>
      <a:lvl4pPr marL="1030605" indent="-149225" algn="l" defTabSz="914400" rtl="0" eaLnBrk="1" latinLnBrk="0" hangingPunct="1">
        <a:lnSpc>
          <a:spcPct val="130000"/>
        </a:lnSpc>
        <a:spcBef>
          <a:spcPct val="0"/>
        </a:spcBef>
        <a:buFont typeface="Arial" pitchFamily="34" charset="0"/>
        <a:buChar char="•"/>
        <a:defRPr sz="1200" kern="1200">
          <a:solidFill>
            <a:schemeClr val="tx1">
              <a:lumMod val="75000"/>
              <a:lumOff val="25000"/>
            </a:schemeClr>
          </a:solidFill>
          <a:latin typeface="+mn-ea"/>
          <a:ea typeface="+mn-ea"/>
          <a:cs typeface="汉仪书宋二简" panose="02010600000101010101" charset="-122"/>
        </a:defRPr>
      </a:lvl4pPr>
      <a:lvl5pPr marL="1235075" indent="-127000" algn="l" defTabSz="914400" rtl="0" eaLnBrk="1" latinLnBrk="0" hangingPunct="1">
        <a:lnSpc>
          <a:spcPct val="130000"/>
        </a:lnSpc>
        <a:spcBef>
          <a:spcPct val="0"/>
        </a:spcBef>
        <a:buFont typeface="Arial" pitchFamily="34" charset="0"/>
        <a:buChar char="•"/>
        <a:defRPr sz="1100" kern="1200">
          <a:solidFill>
            <a:schemeClr val="tx1">
              <a:lumMod val="75000"/>
              <a:lumOff val="25000"/>
            </a:schemeClr>
          </a:solidFill>
          <a:latin typeface="+mn-ea"/>
          <a:ea typeface="+mn-ea"/>
          <a:cs typeface="汉仪书宋二简" panose="0201060000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0.xml" /><Relationship Id="rId11" Type="http://schemas.openxmlformats.org/officeDocument/2006/relationships/tags" Target="../tags/tag101.xml" /><Relationship Id="rId12" Type="http://schemas.openxmlformats.org/officeDocument/2006/relationships/tags" Target="../tags/tag102.xml" /><Relationship Id="rId13" Type="http://schemas.openxmlformats.org/officeDocument/2006/relationships/tags" Target="../tags/tag103.xml" /><Relationship Id="rId14" Type="http://schemas.openxmlformats.org/officeDocument/2006/relationships/tags" Target="../tags/tag104.xml" /><Relationship Id="rId15" Type="http://schemas.openxmlformats.org/officeDocument/2006/relationships/tags" Target="../tags/tag105.xml" /><Relationship Id="rId16" Type="http://schemas.openxmlformats.org/officeDocument/2006/relationships/tags" Target="../tags/tag106.xml" /><Relationship Id="rId17" Type="http://schemas.openxmlformats.org/officeDocument/2006/relationships/tags" Target="../tags/tag107.xml" /><Relationship Id="rId18" Type="http://schemas.openxmlformats.org/officeDocument/2006/relationships/tags" Target="../tags/tag108.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5.xml" /><Relationship Id="rId3" Type="http://schemas.openxmlformats.org/officeDocument/2006/relationships/tags" Target="../tags/tag116.xml" /><Relationship Id="rId4" Type="http://schemas.openxmlformats.org/officeDocument/2006/relationships/tags" Target="../tags/tag117.xml" /><Relationship Id="rId5" Type="http://schemas.openxmlformats.org/officeDocument/2006/relationships/tags" Target="../tags/tag1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 Id="rId5" Type="http://schemas.openxmlformats.org/officeDocument/2006/relationships/tags" Target="../tags/tag122.xml" /><Relationship Id="rId6" Type="http://schemas.openxmlformats.org/officeDocument/2006/relationships/tags" Target="../tags/tag123.xml" /><Relationship Id="rId7" Type="http://schemas.openxmlformats.org/officeDocument/2006/relationships/tags" Target="../tags/tag124.xml" /><Relationship Id="rId8" Type="http://schemas.openxmlformats.org/officeDocument/2006/relationships/tags" Target="../tags/tag125.xml" /><Relationship Id="rId9" Type="http://schemas.openxmlformats.org/officeDocument/2006/relationships/tags" Target="../tags/tag12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5.xml" /><Relationship Id="rId11" Type="http://schemas.openxmlformats.org/officeDocument/2006/relationships/tags" Target="../tags/tag136.xml" /><Relationship Id="rId12" Type="http://schemas.openxmlformats.org/officeDocument/2006/relationships/tags" Target="../tags/tag137.xml" /><Relationship Id="rId13" Type="http://schemas.openxmlformats.org/officeDocument/2006/relationships/tags" Target="../tags/tag138.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tags" Target="../tags/tag133.xml" /><Relationship Id="rId9" Type="http://schemas.openxmlformats.org/officeDocument/2006/relationships/tags" Target="../tags/tag13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2" Type="http://schemas.openxmlformats.org/officeDocument/2006/relationships/tags" Target="../tags/tag139.xml" /><Relationship Id="rId3" Type="http://schemas.openxmlformats.org/officeDocument/2006/relationships/tags" Target="../tags/tag140.xml" /><Relationship Id="rId4" Type="http://schemas.openxmlformats.org/officeDocument/2006/relationships/tags" Target="../tags/tag141.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3601607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p:txBody>
          <a:bodyPr/>
          <a:lstStyle/>
          <a:p>
            <a:r>
              <a:rPr lang="zh-CN" altLang="en-US"/>
              <a:t>小学生播新闻PPT大纲</a:t>
            </a:r>
            <a:endParaRPr lang="zh-CN" altLang="en-US"/>
          </a:p>
        </p:txBody>
      </p:sp>
      <p:sp>
        <p:nvSpPr>
          <p:cNvPr id="1048650" name="副标题"/>
          <p:cNvSpPr>
            <a:spLocks noGrp="1"/>
          </p:cNvSpPr>
          <p:nvPr>
            <p:ph type="subTitle" idx="1"/>
            <p:custDataLst>
              <p:tags r:id="rId4"/>
            </p:custDataLst>
          </p:nvPr>
        </p:nvSpPr>
        <p:spPr/>
        <p:txBody>
          <a:bodyPr/>
          <a:lstStyle/>
          <a:p>
            <a:r>
              <a:rPr lang="en-US" altLang="zh-CN"/>
              <a:t>NEW PRODUCT</a:t>
            </a:r>
            <a:endParaRPr lang="en-US" altLang="zh-CN"/>
          </a:p>
        </p:txBody>
      </p:sp>
      <p:sp>
        <p:nvSpPr>
          <p:cNvPr id="1048652" name="署名"/>
          <p:cNvSpPr>
            <a:spLocks noGrp="1"/>
          </p:cNvSpPr>
          <p:nvPr>
            <p:ph type="body" sz="quarter" idx="17"/>
            <p:custDataLst>
              <p:tags r:id="rId5"/>
            </p:custDataLst>
          </p:nvPr>
        </p:nvSpPr>
        <p:spPr/>
        <p:txBody>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26" name="标题"/>
          <p:cNvSpPr>
            <a:spLocks noGrp="1"/>
          </p:cNvSpPr>
          <p:nvPr>
            <p:ph type="title"/>
            <p:custDataLst>
              <p:tags r:id="rId2"/>
            </p:custDataLst>
          </p:nvPr>
        </p:nvSpPr>
        <p:spPr/>
        <p:txBody>
          <a:bodyPr/>
          <a:lstStyle/>
          <a:p>
            <a:r>
              <a:rPr lang="zh-CN" altLang="en-US"/>
              <a:t>目录</a:t>
            </a:r>
            <a:endParaRPr lang="zh-CN" altLang="en-US"/>
          </a:p>
        </p:txBody>
      </p:sp>
      <p:sp>
        <p:nvSpPr>
          <p:cNvPr id="1048828" name="序号"/>
          <p:cNvSpPr txBox="1"/>
          <p:nvPr>
            <p:custDataLst>
              <p:tags r:id="rId3"/>
            </p:custDataLst>
          </p:nvPr>
        </p:nvSpPr>
        <p:spPr>
          <a:xfrm>
            <a:off x="4885690" y="1186180"/>
            <a:ext cx="658495" cy="504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2400" b="1">
                <a:solidFill>
                  <a:schemeClr val="accent1">
                    <a:lumMod val="50000"/>
                  </a:schemeClr>
                </a:solidFill>
                <a:latin typeface="+mn-ea"/>
                <a:cs typeface="汉仪书宋二简" panose="02010600000101010101" charset="-122"/>
              </a:rPr>
              <a:t>01</a:t>
            </a:r>
            <a:endParaRPr lang="en-US" sz="2400" b="1">
              <a:solidFill>
                <a:schemeClr val="accent1">
                  <a:lumMod val="50000"/>
                </a:schemeClr>
              </a:solidFill>
              <a:latin typeface="+mn-ea"/>
              <a:cs typeface="汉仪书宋二简" panose="02010600000101010101" charset="-122"/>
            </a:endParaRPr>
          </a:p>
        </p:txBody>
      </p:sp>
      <p:sp>
        <p:nvSpPr>
          <p:cNvPr id="1048830" name="项标题"/>
          <p:cNvSpPr txBox="1"/>
          <p:nvPr>
            <p:custDataLst>
              <p:tags r:id="rId4"/>
            </p:custDataLst>
          </p:nvPr>
        </p:nvSpPr>
        <p:spPr>
          <a:xfrm>
            <a:off x="6736715" y="1186815"/>
            <a:ext cx="4208780" cy="5041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zh-CN" altLang="en-US" sz="2400" b="1" spc="300">
                <a:solidFill>
                  <a:schemeClr val="accent1">
                    <a:lumMod val="50000"/>
                  </a:schemeClr>
                </a:solidFill>
                <a:latin typeface="+mj-ea"/>
                <a:ea typeface="+mj-ea"/>
                <a:cs typeface="汉仪书宋二简" panose="02010600000101010101" charset="-122"/>
              </a:rPr>
              <a:t>单击添加目录项标题</a:t>
            </a:r>
            <a:endParaRPr lang="zh-CN" altLang="en-US" sz="2400" b="1" spc="300">
              <a:solidFill>
                <a:schemeClr val="accent1">
                  <a:lumMod val="50000"/>
                </a:schemeClr>
              </a:solidFill>
              <a:latin typeface="+mj-ea"/>
              <a:ea typeface="+mj-ea"/>
              <a:cs typeface="汉仪书宋二简" panose="02010600000101010101" charset="-122"/>
            </a:endParaRPr>
          </a:p>
        </p:txBody>
      </p:sp>
      <p:sp>
        <p:nvSpPr>
          <p:cNvPr id="1048832" name="@svg_line1" descr="preencoded.png"/>
          <p:cNvSpPr/>
          <p:nvPr>
            <p:custDataLst>
              <p:tags r:id="rId5"/>
            </p:custDataLst>
          </p:nvPr>
        </p:nvSpPr>
        <p:spPr>
          <a:xfrm>
            <a:off x="4809489" y="1982231"/>
            <a:ext cx="6135370" cy="0"/>
          </a:xfrm>
          <a:custGeom>
            <a:gdLst>
              <a:gd name="connsiteX0" fmla="*/ 0 w 6135370"/>
              <a:gd name="connsiteY0" fmla="*/ 1 h 0"/>
              <a:gd name="connsiteX1" fmla="*/ 6135370 w 6135370"/>
              <a:gd name="connsiteY1" fmla="*/ 0 h 0"/>
            </a:gdLst>
            <a:cxnLst>
              <a:cxn ang="0">
                <a:pos x="connsiteX0" y="connsiteY0"/>
              </a:cxn>
              <a:cxn ang="0">
                <a:pos x="connsiteX1" y="connsiteY1"/>
              </a:cxn>
            </a:cxnLst>
            <a:rect l="l" t="t" r="r" b="b"/>
            <a:pathLst>
              <a:path w="6135370">
                <a:moveTo>
                  <a:pt x="0" y="1"/>
                </a:moveTo>
                <a:lnTo>
                  <a:pt x="6135370" y="0"/>
                </a:lnTo>
              </a:path>
            </a:pathLst>
          </a:custGeom>
          <a:ln w="6350" cap="flat">
            <a:solidFill>
              <a:schemeClr val="accent1">
                <a:lumMod val="50000"/>
                <a:alpha val="40000"/>
              </a:schemeClr>
            </a:solidFill>
            <a:prstDash val="solid"/>
            <a:miter/>
          </a:ln>
        </p:spPr>
        <p:txBody>
          <a:bodyPr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a:sym typeface="+mn-ea"/>
            </a:endParaRPr>
          </a:p>
        </p:txBody>
      </p:sp>
      <p:sp>
        <p:nvSpPr>
          <p:cNvPr id="1048834" name="序号"/>
          <p:cNvSpPr txBox="1"/>
          <p:nvPr>
            <p:custDataLst>
              <p:tags r:id="rId6"/>
            </p:custDataLst>
          </p:nvPr>
        </p:nvSpPr>
        <p:spPr>
          <a:xfrm>
            <a:off x="4886325" y="2267585"/>
            <a:ext cx="658495" cy="504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2400" b="1">
                <a:solidFill>
                  <a:schemeClr val="accent1">
                    <a:lumMod val="50000"/>
                  </a:schemeClr>
                </a:solidFill>
                <a:latin typeface="+mn-ea"/>
                <a:cs typeface="汉仪书宋二简" panose="02010600000101010101" charset="-122"/>
              </a:rPr>
              <a:t>02</a:t>
            </a:r>
            <a:endParaRPr lang="en-US" sz="2400" b="1">
              <a:solidFill>
                <a:schemeClr val="accent1">
                  <a:lumMod val="50000"/>
                </a:schemeClr>
              </a:solidFill>
              <a:latin typeface="+mn-ea"/>
              <a:cs typeface="汉仪书宋二简" panose="02010600000101010101" charset="-122"/>
            </a:endParaRPr>
          </a:p>
        </p:txBody>
      </p:sp>
      <p:sp>
        <p:nvSpPr>
          <p:cNvPr id="1048836" name="项标题"/>
          <p:cNvSpPr txBox="1"/>
          <p:nvPr>
            <p:custDataLst>
              <p:tags r:id="rId7"/>
            </p:custDataLst>
          </p:nvPr>
        </p:nvSpPr>
        <p:spPr>
          <a:xfrm>
            <a:off x="6737350" y="2268220"/>
            <a:ext cx="4208780" cy="5041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zh-CN" altLang="en-US" sz="2400" b="1" spc="300">
                <a:solidFill>
                  <a:schemeClr val="accent1">
                    <a:lumMod val="50000"/>
                  </a:schemeClr>
                </a:solidFill>
                <a:latin typeface="+mj-ea"/>
                <a:ea typeface="+mj-ea"/>
                <a:cs typeface="汉仪书宋二简" panose="02010600000101010101" charset="-122"/>
              </a:rPr>
              <a:t>新闻播报的准备</a:t>
            </a:r>
            <a:endParaRPr lang="zh-CN" altLang="en-US" sz="2400" b="1" spc="300">
              <a:solidFill>
                <a:schemeClr val="accent1">
                  <a:lumMod val="50000"/>
                </a:schemeClr>
              </a:solidFill>
              <a:latin typeface="+mj-ea"/>
              <a:ea typeface="+mj-ea"/>
              <a:cs typeface="汉仪书宋二简" panose="02010600000101010101" charset="-122"/>
            </a:endParaRPr>
          </a:p>
        </p:txBody>
      </p:sp>
      <p:sp>
        <p:nvSpPr>
          <p:cNvPr id="1048838" name="@svg_line1" descr="preencoded.png"/>
          <p:cNvSpPr/>
          <p:nvPr>
            <p:custDataLst>
              <p:tags r:id="rId8"/>
            </p:custDataLst>
          </p:nvPr>
        </p:nvSpPr>
        <p:spPr>
          <a:xfrm>
            <a:off x="4810124" y="3063636"/>
            <a:ext cx="6135370" cy="0"/>
          </a:xfrm>
          <a:custGeom>
            <a:gdLst>
              <a:gd name="connsiteX0" fmla="*/ 0 w 6135370"/>
              <a:gd name="connsiteY0" fmla="*/ 1 h 0"/>
              <a:gd name="connsiteX1" fmla="*/ 6135370 w 6135370"/>
              <a:gd name="connsiteY1" fmla="*/ 0 h 0"/>
            </a:gdLst>
            <a:cxnLst>
              <a:cxn ang="0">
                <a:pos x="connsiteX0" y="connsiteY0"/>
              </a:cxn>
              <a:cxn ang="0">
                <a:pos x="connsiteX1" y="connsiteY1"/>
              </a:cxn>
            </a:cxnLst>
            <a:rect l="l" t="t" r="r" b="b"/>
            <a:pathLst>
              <a:path w="6135370">
                <a:moveTo>
                  <a:pt x="0" y="1"/>
                </a:moveTo>
                <a:lnTo>
                  <a:pt x="6135370" y="0"/>
                </a:lnTo>
              </a:path>
            </a:pathLst>
          </a:custGeom>
          <a:ln w="6350" cap="flat">
            <a:solidFill>
              <a:schemeClr val="accent1">
                <a:lumMod val="50000"/>
                <a:alpha val="40000"/>
              </a:schemeClr>
            </a:solidFill>
            <a:prstDash val="solid"/>
            <a:miter/>
          </a:ln>
        </p:spPr>
        <p:txBody>
          <a:bodyPr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a:sym typeface="+mn-ea"/>
            </a:endParaRPr>
          </a:p>
        </p:txBody>
      </p:sp>
      <p:sp>
        <p:nvSpPr>
          <p:cNvPr id="1048840" name="序号"/>
          <p:cNvSpPr txBox="1"/>
          <p:nvPr>
            <p:custDataLst>
              <p:tags r:id="rId9"/>
            </p:custDataLst>
          </p:nvPr>
        </p:nvSpPr>
        <p:spPr>
          <a:xfrm>
            <a:off x="4886960" y="3348990"/>
            <a:ext cx="658495" cy="504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2400" b="1">
                <a:solidFill>
                  <a:schemeClr val="accent1">
                    <a:lumMod val="50000"/>
                  </a:schemeClr>
                </a:solidFill>
                <a:latin typeface="+mn-ea"/>
                <a:cs typeface="汉仪书宋二简" panose="02010600000101010101" charset="-122"/>
              </a:rPr>
              <a:t>03</a:t>
            </a:r>
            <a:endParaRPr lang="en-US" sz="2400" b="1">
              <a:solidFill>
                <a:schemeClr val="accent1">
                  <a:lumMod val="50000"/>
                </a:schemeClr>
              </a:solidFill>
              <a:latin typeface="+mn-ea"/>
              <a:cs typeface="汉仪书宋二简" panose="02010600000101010101" charset="-122"/>
            </a:endParaRPr>
          </a:p>
        </p:txBody>
      </p:sp>
      <p:sp>
        <p:nvSpPr>
          <p:cNvPr id="1048842" name="项标题"/>
          <p:cNvSpPr txBox="1"/>
          <p:nvPr>
            <p:custDataLst>
              <p:tags r:id="rId10"/>
            </p:custDataLst>
          </p:nvPr>
        </p:nvSpPr>
        <p:spPr>
          <a:xfrm>
            <a:off x="6737985" y="3349625"/>
            <a:ext cx="4208780" cy="5041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zh-CN" altLang="en-US" sz="2400" b="1" spc="300">
                <a:solidFill>
                  <a:schemeClr val="accent1">
                    <a:lumMod val="50000"/>
                  </a:schemeClr>
                </a:solidFill>
                <a:latin typeface="+mj-ea"/>
                <a:ea typeface="+mj-ea"/>
                <a:cs typeface="汉仪书宋二简" panose="02010600000101010101" charset="-122"/>
              </a:rPr>
              <a:t>新闻播报的技巧</a:t>
            </a:r>
            <a:endParaRPr lang="zh-CN" altLang="en-US" sz="2400" b="1" spc="300">
              <a:solidFill>
                <a:schemeClr val="accent1">
                  <a:lumMod val="50000"/>
                </a:schemeClr>
              </a:solidFill>
              <a:latin typeface="+mj-ea"/>
              <a:ea typeface="+mj-ea"/>
              <a:cs typeface="汉仪书宋二简" panose="02010600000101010101" charset="-122"/>
            </a:endParaRPr>
          </a:p>
        </p:txBody>
      </p:sp>
      <p:sp>
        <p:nvSpPr>
          <p:cNvPr id="1048844" name="@svg_line1" descr="preencoded.png"/>
          <p:cNvSpPr/>
          <p:nvPr>
            <p:custDataLst>
              <p:tags r:id="rId11"/>
            </p:custDataLst>
          </p:nvPr>
        </p:nvSpPr>
        <p:spPr>
          <a:xfrm>
            <a:off x="4810759" y="4145041"/>
            <a:ext cx="6135370" cy="0"/>
          </a:xfrm>
          <a:custGeom>
            <a:gdLst>
              <a:gd name="connsiteX0" fmla="*/ 0 w 6135370"/>
              <a:gd name="connsiteY0" fmla="*/ 1 h 0"/>
              <a:gd name="connsiteX1" fmla="*/ 6135370 w 6135370"/>
              <a:gd name="connsiteY1" fmla="*/ 0 h 0"/>
            </a:gdLst>
            <a:cxnLst>
              <a:cxn ang="0">
                <a:pos x="connsiteX0" y="connsiteY0"/>
              </a:cxn>
              <a:cxn ang="0">
                <a:pos x="connsiteX1" y="connsiteY1"/>
              </a:cxn>
            </a:cxnLst>
            <a:rect l="l" t="t" r="r" b="b"/>
            <a:pathLst>
              <a:path w="6135370">
                <a:moveTo>
                  <a:pt x="0" y="1"/>
                </a:moveTo>
                <a:lnTo>
                  <a:pt x="6135370" y="0"/>
                </a:lnTo>
              </a:path>
            </a:pathLst>
          </a:custGeom>
          <a:ln w="6350" cap="flat">
            <a:solidFill>
              <a:schemeClr val="accent1">
                <a:lumMod val="50000"/>
                <a:alpha val="40000"/>
              </a:schemeClr>
            </a:solidFill>
            <a:prstDash val="solid"/>
            <a:miter/>
          </a:ln>
        </p:spPr>
        <p:txBody>
          <a:bodyPr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a:sym typeface="+mn-ea"/>
            </a:endParaRPr>
          </a:p>
        </p:txBody>
      </p:sp>
      <p:sp>
        <p:nvSpPr>
          <p:cNvPr id="1048846" name="序号"/>
          <p:cNvSpPr txBox="1"/>
          <p:nvPr>
            <p:custDataLst>
              <p:tags r:id="rId12"/>
            </p:custDataLst>
          </p:nvPr>
        </p:nvSpPr>
        <p:spPr>
          <a:xfrm>
            <a:off x="4887595" y="4430395"/>
            <a:ext cx="658495" cy="504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2400" b="1">
                <a:solidFill>
                  <a:schemeClr val="accent1">
                    <a:lumMod val="50000"/>
                  </a:schemeClr>
                </a:solidFill>
                <a:latin typeface="+mn-ea"/>
                <a:cs typeface="汉仪书宋二简" panose="02010600000101010101" charset="-122"/>
              </a:rPr>
              <a:t>04</a:t>
            </a:r>
            <a:endParaRPr lang="en-US" sz="2400" b="1">
              <a:solidFill>
                <a:schemeClr val="accent1">
                  <a:lumMod val="50000"/>
                </a:schemeClr>
              </a:solidFill>
              <a:latin typeface="+mn-ea"/>
              <a:cs typeface="汉仪书宋二简" panose="02010600000101010101" charset="-122"/>
            </a:endParaRPr>
          </a:p>
        </p:txBody>
      </p:sp>
      <p:sp>
        <p:nvSpPr>
          <p:cNvPr id="1048848" name="项标题"/>
          <p:cNvSpPr txBox="1"/>
          <p:nvPr>
            <p:custDataLst>
              <p:tags r:id="rId13"/>
            </p:custDataLst>
          </p:nvPr>
        </p:nvSpPr>
        <p:spPr>
          <a:xfrm>
            <a:off x="6738620" y="4431030"/>
            <a:ext cx="4208780" cy="5041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zh-CN" altLang="en-US" sz="2400" b="1" spc="300">
                <a:solidFill>
                  <a:schemeClr val="accent1">
                    <a:lumMod val="50000"/>
                  </a:schemeClr>
                </a:solidFill>
                <a:latin typeface="+mj-ea"/>
                <a:ea typeface="+mj-ea"/>
                <a:cs typeface="汉仪书宋二简" panose="02010600000101010101" charset="-122"/>
              </a:rPr>
              <a:t>新闻播报的注意事项</a:t>
            </a:r>
            <a:endParaRPr lang="zh-CN" altLang="en-US" sz="2400" b="1" spc="300">
              <a:solidFill>
                <a:schemeClr val="accent1">
                  <a:lumMod val="50000"/>
                </a:schemeClr>
              </a:solidFill>
              <a:latin typeface="+mj-ea"/>
              <a:ea typeface="+mj-ea"/>
              <a:cs typeface="汉仪书宋二简" panose="02010600000101010101" charset="-122"/>
            </a:endParaRPr>
          </a:p>
        </p:txBody>
      </p:sp>
      <p:sp>
        <p:nvSpPr>
          <p:cNvPr id="1048850" name="@svg_line1" descr="preencoded.png"/>
          <p:cNvSpPr/>
          <p:nvPr>
            <p:custDataLst>
              <p:tags r:id="rId14"/>
            </p:custDataLst>
          </p:nvPr>
        </p:nvSpPr>
        <p:spPr>
          <a:xfrm>
            <a:off x="4811394" y="5226446"/>
            <a:ext cx="6135370" cy="0"/>
          </a:xfrm>
          <a:custGeom>
            <a:gdLst>
              <a:gd name="connsiteX0" fmla="*/ 0 w 6135370"/>
              <a:gd name="connsiteY0" fmla="*/ 1 h 0"/>
              <a:gd name="connsiteX1" fmla="*/ 6135370 w 6135370"/>
              <a:gd name="connsiteY1" fmla="*/ 0 h 0"/>
            </a:gdLst>
            <a:cxnLst>
              <a:cxn ang="0">
                <a:pos x="connsiteX0" y="connsiteY0"/>
              </a:cxn>
              <a:cxn ang="0">
                <a:pos x="connsiteX1" y="connsiteY1"/>
              </a:cxn>
            </a:cxnLst>
            <a:rect l="l" t="t" r="r" b="b"/>
            <a:pathLst>
              <a:path w="6135370">
                <a:moveTo>
                  <a:pt x="0" y="1"/>
                </a:moveTo>
                <a:lnTo>
                  <a:pt x="6135370" y="0"/>
                </a:lnTo>
              </a:path>
            </a:pathLst>
          </a:custGeom>
          <a:ln w="6350" cap="flat">
            <a:solidFill>
              <a:schemeClr val="accent1">
                <a:lumMod val="50000"/>
                <a:alpha val="40000"/>
              </a:schemeClr>
            </a:solidFill>
            <a:prstDash val="solid"/>
            <a:miter/>
          </a:ln>
        </p:spPr>
        <p:txBody>
          <a:bodyPr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a:sym typeface="+mn-ea"/>
            </a:endParaRPr>
          </a:p>
        </p:txBody>
      </p:sp>
      <p:sp>
        <p:nvSpPr>
          <p:cNvPr id="1048852" name="序号"/>
          <p:cNvSpPr txBox="1"/>
          <p:nvPr>
            <p:custDataLst>
              <p:tags r:id="rId15"/>
            </p:custDataLst>
          </p:nvPr>
        </p:nvSpPr>
        <p:spPr>
          <a:xfrm>
            <a:off x="4900295" y="5511800"/>
            <a:ext cx="658495" cy="5041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2400" b="1">
                <a:solidFill>
                  <a:schemeClr val="accent1">
                    <a:lumMod val="50000"/>
                  </a:schemeClr>
                </a:solidFill>
                <a:latin typeface="+mn-ea"/>
                <a:cs typeface="汉仪书宋二简" panose="02010600000101010101" charset="-122"/>
              </a:rPr>
              <a:t>05</a:t>
            </a:r>
            <a:endParaRPr lang="en-US" sz="2400" b="1">
              <a:solidFill>
                <a:schemeClr val="accent1">
                  <a:lumMod val="50000"/>
                </a:schemeClr>
              </a:solidFill>
              <a:latin typeface="+mn-ea"/>
              <a:cs typeface="汉仪书宋二简" panose="02010600000101010101" charset="-122"/>
            </a:endParaRPr>
          </a:p>
        </p:txBody>
      </p:sp>
      <p:sp>
        <p:nvSpPr>
          <p:cNvPr id="1048854" name="项标题"/>
          <p:cNvSpPr txBox="1"/>
          <p:nvPr>
            <p:custDataLst>
              <p:tags r:id="rId16"/>
            </p:custDataLst>
          </p:nvPr>
        </p:nvSpPr>
        <p:spPr>
          <a:xfrm>
            <a:off x="6751320" y="5512435"/>
            <a:ext cx="4208780" cy="5041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zh-CN" altLang="en-US" sz="2400" b="1" spc="300">
                <a:solidFill>
                  <a:schemeClr val="accent1">
                    <a:lumMod val="50000"/>
                  </a:schemeClr>
                </a:solidFill>
                <a:latin typeface="+mj-ea"/>
                <a:ea typeface="+mj-ea"/>
                <a:cs typeface="汉仪书宋二简" panose="02010600000101010101" charset="-122"/>
              </a:rPr>
              <a:t>新闻播报的实例展示</a:t>
            </a:r>
            <a:endParaRPr lang="zh-CN" altLang="en-US" sz="2400" b="1" spc="300">
              <a:solidFill>
                <a:schemeClr val="accent1">
                  <a:lumMod val="50000"/>
                </a:schemeClr>
              </a:solidFill>
              <a:latin typeface="+mj-ea"/>
              <a:ea typeface="+mj-ea"/>
              <a:cs typeface="汉仪书宋二简" panose="02010600000101010101" charset="-122"/>
            </a:endParaRPr>
          </a:p>
        </p:txBody>
      </p:sp>
      <p:sp>
        <p:nvSpPr>
          <p:cNvPr id="1048856" name="@svg_line1" descr="preencoded.png"/>
          <p:cNvSpPr/>
          <p:nvPr>
            <p:custDataLst>
              <p:tags r:id="rId17"/>
            </p:custDataLst>
          </p:nvPr>
        </p:nvSpPr>
        <p:spPr>
          <a:xfrm>
            <a:off x="4824094" y="6307851"/>
            <a:ext cx="6135370" cy="0"/>
          </a:xfrm>
          <a:custGeom>
            <a:gdLst>
              <a:gd name="connsiteX0" fmla="*/ 0 w 6135370"/>
              <a:gd name="connsiteY0" fmla="*/ 1 h 0"/>
              <a:gd name="connsiteX1" fmla="*/ 6135370 w 6135370"/>
              <a:gd name="connsiteY1" fmla="*/ 0 h 0"/>
            </a:gdLst>
            <a:cxnLst>
              <a:cxn ang="0">
                <a:pos x="connsiteX0" y="connsiteY0"/>
              </a:cxn>
              <a:cxn ang="0">
                <a:pos x="connsiteX1" y="connsiteY1"/>
              </a:cxn>
            </a:cxnLst>
            <a:rect l="l" t="t" r="r" b="b"/>
            <a:pathLst>
              <a:path w="6135370">
                <a:moveTo>
                  <a:pt x="0" y="1"/>
                </a:moveTo>
                <a:lnTo>
                  <a:pt x="6135370" y="0"/>
                </a:lnTo>
              </a:path>
            </a:pathLst>
          </a:custGeom>
          <a:ln w="6350" cap="flat">
            <a:solidFill>
              <a:schemeClr val="accent1">
                <a:lumMod val="50000"/>
                <a:alpha val="40000"/>
              </a:schemeClr>
            </a:solidFill>
            <a:prstDash val="solid"/>
            <a:miter/>
          </a:ln>
        </p:spPr>
        <p:txBody>
          <a:bodyPr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endParaRPr lang="zh-CN" altLang="en-US">
              <a:sym typeface="+mn-ea"/>
            </a:endParaRPr>
          </a:p>
        </p:txBody>
      </p:sp>
    </p:spTree>
    <p:custDataLst>
      <p:tags r:id="rId1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06" name="标题"/>
          <p:cNvSpPr>
            <a:spLocks noGrp="1"/>
          </p:cNvSpPr>
          <p:nvPr>
            <p:ph type="title"/>
            <p:custDataLst>
              <p:tags r:id="rId3"/>
            </p:custDataLst>
          </p:nvPr>
        </p:nvSpPr>
        <p:spPr/>
        <p:txBody>
          <a:bodyPr/>
          <a:lstStyle/>
          <a:p>
            <a:r>
              <a:rPr lang="zh-CN" altLang="en-US"/>
              <a:t>添加章节标题</a:t>
            </a:r>
            <a:endParaRPr lang="zh-CN" altLang="en-US"/>
          </a:p>
        </p:txBody>
      </p:sp>
      <p:sp>
        <p:nvSpPr>
          <p:cNvPr id="1048908" name="节编号"/>
          <p:cNvSpPr>
            <a:spLocks noGrp="1"/>
          </p:cNvSpPr>
          <p:nvPr>
            <p:ph type="body" sz="quarter" idx="13"/>
            <p:custDataLst>
              <p:tags r:id="rId4"/>
            </p:custDataLst>
          </p:nvPr>
        </p:nvSpPr>
        <p:spPr/>
        <p:txBody>
          <a:bodyPr/>
          <a:lstStyle/>
          <a:p>
            <a:r>
              <a:rPr lang="en-US" altLang="zh-CN"/>
              <a:t>01</a:t>
            </a:r>
            <a:endParaRPr lang="en-US" altLang="zh-CN"/>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46" name="标题"/>
          <p:cNvSpPr>
            <a:spLocks noGrp="1"/>
          </p:cNvSpPr>
          <p:nvPr>
            <p:ph type="title"/>
            <p:custDataLst>
              <p:tags r:id="rId3"/>
            </p:custDataLst>
          </p:nvPr>
        </p:nvSpPr>
        <p:spPr/>
        <p:txBody>
          <a:bodyPr/>
          <a:lstStyle/>
          <a:p>
            <a:r>
              <a:rPr lang="zh-CN" altLang="en-US"/>
              <a:t>新闻播报的准备</a:t>
            </a:r>
            <a:endParaRPr lang="zh-CN" altLang="en-US"/>
          </a:p>
        </p:txBody>
      </p:sp>
      <p:sp>
        <p:nvSpPr>
          <p:cNvPr id="1048948" name="节编号"/>
          <p:cNvSpPr>
            <a:spLocks noGrp="1"/>
          </p:cNvSpPr>
          <p:nvPr>
            <p:ph type="body" sz="quarter" idx="13"/>
            <p:custDataLst>
              <p:tags r:id="rId4"/>
            </p:custDataLst>
          </p:nvPr>
        </p:nvSpPr>
        <p:spPr/>
        <p:txBody>
          <a:bodyPr/>
          <a:lstStyle/>
          <a:p>
            <a:r>
              <a:rPr lang="en-US" altLang="zh-CN"/>
              <a:t>02</a:t>
            </a:r>
            <a:endParaRPr lang="en-US" altLang="zh-CN"/>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86" name="标题 1"/>
          <p:cNvSpPr>
            <a:spLocks noGrp="1"/>
          </p:cNvSpPr>
          <p:nvPr>
            <p:ph type="title"/>
          </p:nvPr>
        </p:nvSpPr>
        <p:spPr/>
        <p:txBody>
          <a:bodyPr/>
          <a:lstStyle/>
          <a:p>
            <a:r>
              <a:rPr lang="zh-CN" altLang="en-US"/>
              <a:t>确定新闻来源</a:t>
            </a:r>
            <a:endParaRPr lang="zh-CN" altLang="en-US"/>
          </a:p>
        </p:txBody>
      </p:sp>
      <p:sp>
        <p:nvSpPr>
          <p:cNvPr id="1048988"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官方渠道：如政府机构、媒体机构等</a:t>
            </a:r>
            <a:endParaRPr lang="zh-CN" altLang="en-US" sz="1200" spc="150">
              <a:solidFill>
                <a:schemeClr val="tx1">
                  <a:lumMod val="65000"/>
                  <a:lumOff val="35000"/>
                </a:schemeClr>
              </a:solidFill>
              <a:latin typeface="+mn-ea"/>
              <a:sym typeface="+mn-ea"/>
            </a:endParaRPr>
          </a:p>
        </p:txBody>
      </p:sp>
      <p:sp>
        <p:nvSpPr>
          <p:cNvPr id="1048990"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社交媒体：如微博、微信等</a:t>
            </a:r>
            <a:endParaRPr lang="zh-CN" altLang="en-US" sz="1200" spc="150">
              <a:solidFill>
                <a:schemeClr val="tx1">
                  <a:lumMod val="65000"/>
                  <a:lumOff val="35000"/>
                </a:schemeClr>
              </a:solidFill>
              <a:latin typeface="+mn-ea"/>
              <a:sym typeface="+mn-ea"/>
            </a:endParaRPr>
          </a:p>
        </p:txBody>
      </p:sp>
      <p:sp>
        <p:nvSpPr>
          <p:cNvPr id="1048992"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新闻网站：如新华社、人民日报等</a:t>
            </a:r>
            <a:endParaRPr lang="zh-CN" altLang="en-US" sz="1200" spc="150">
              <a:solidFill>
                <a:schemeClr val="tx1">
                  <a:lumMod val="65000"/>
                  <a:lumOff val="35000"/>
                </a:schemeClr>
              </a:solidFill>
              <a:latin typeface="+mn-ea"/>
              <a:sym typeface="+mn-ea"/>
            </a:endParaRPr>
          </a:p>
        </p:txBody>
      </p:sp>
      <p:sp>
        <p:nvSpPr>
          <p:cNvPr id="1048994"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记者采访：直接获取一手资料</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32" name="标题 1"/>
          <p:cNvSpPr>
            <a:spLocks noGrp="1"/>
          </p:cNvSpPr>
          <p:nvPr>
            <p:ph type="title"/>
          </p:nvPr>
        </p:nvSpPr>
        <p:spPr/>
        <p:txBody>
          <a:bodyPr/>
          <a:lstStyle/>
          <a:p>
            <a:r>
              <a:rPr lang="zh-CN" altLang="en-US"/>
              <a:t>整理新闻内容</a:t>
            </a:r>
            <a:endParaRPr lang="zh-CN" altLang="en-US"/>
          </a:p>
        </p:txBody>
      </p:sp>
      <p:sp>
        <p:nvSpPr>
          <p:cNvPr id="1049034" name="矩形: 圆角 4"/>
          <p:cNvSpPr/>
          <p:nvPr>
            <p:custDataLst>
              <p:tags r:id="rId2"/>
            </p:custDataLst>
          </p:nvPr>
        </p:nvSpPr>
        <p:spPr>
          <a:xfrm>
            <a:off x="838200" y="3290466"/>
            <a:ext cx="2456181" cy="95984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036" name="正文"/>
          <p:cNvSpPr txBox="1"/>
          <p:nvPr>
            <p:custDataLst>
              <p:tags r:id="rId3"/>
            </p:custDataLst>
          </p:nvPr>
        </p:nvSpPr>
        <p:spPr>
          <a:xfrm>
            <a:off x="1001124" y="3487561"/>
            <a:ext cx="2129603" cy="5784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确定新闻主题和内容</a:t>
            </a:r>
            <a:endParaRPr lang="zh-CN" altLang="en-US" sz="1600" spc="150">
              <a:solidFill>
                <a:schemeClr val="tx1"/>
              </a:solidFill>
              <a:latin typeface="+mn-ea"/>
            </a:endParaRPr>
          </a:p>
        </p:txBody>
      </p:sp>
      <p:sp>
        <p:nvSpPr>
          <p:cNvPr id="1049038" name="矩形: 圆角 4"/>
          <p:cNvSpPr/>
          <p:nvPr>
            <p:custDataLst>
              <p:tags r:id="rId4"/>
            </p:custDataLst>
          </p:nvPr>
        </p:nvSpPr>
        <p:spPr>
          <a:xfrm>
            <a:off x="8898350" y="3291077"/>
            <a:ext cx="2456060" cy="95984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040" name="正文"/>
          <p:cNvSpPr txBox="1"/>
          <p:nvPr>
            <p:custDataLst>
              <p:tags r:id="rId5"/>
            </p:custDataLst>
          </p:nvPr>
        </p:nvSpPr>
        <p:spPr>
          <a:xfrm>
            <a:off x="9061273" y="3488172"/>
            <a:ext cx="2129603" cy="5784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审核和修改新闻稿件</a:t>
            </a:r>
            <a:endParaRPr lang="zh-CN" altLang="en-US" sz="1600" spc="150">
              <a:solidFill>
                <a:schemeClr val="tx1"/>
              </a:solidFill>
              <a:latin typeface="+mn-ea"/>
            </a:endParaRPr>
          </a:p>
        </p:txBody>
      </p:sp>
      <p:sp>
        <p:nvSpPr>
          <p:cNvPr id="1049042" name="矩形: 圆角 4"/>
          <p:cNvSpPr/>
          <p:nvPr>
            <p:custDataLst>
              <p:tags r:id="rId6"/>
            </p:custDataLst>
          </p:nvPr>
        </p:nvSpPr>
        <p:spPr>
          <a:xfrm>
            <a:off x="3524917" y="3291687"/>
            <a:ext cx="2456060" cy="95984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044" name="正文"/>
          <p:cNvSpPr txBox="1"/>
          <p:nvPr>
            <p:custDataLst>
              <p:tags r:id="rId7"/>
            </p:custDataLst>
          </p:nvPr>
        </p:nvSpPr>
        <p:spPr>
          <a:xfrm>
            <a:off x="3688451" y="3488782"/>
            <a:ext cx="2129603" cy="5784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收集相关资料和素材</a:t>
            </a:r>
            <a:endParaRPr lang="zh-CN" altLang="en-US" sz="1600" spc="150">
              <a:solidFill>
                <a:schemeClr val="tx1"/>
              </a:solidFill>
              <a:latin typeface="+mn-ea"/>
            </a:endParaRPr>
          </a:p>
        </p:txBody>
      </p:sp>
      <p:sp>
        <p:nvSpPr>
          <p:cNvPr id="1049046" name="矩形: 圆角 4"/>
          <p:cNvSpPr/>
          <p:nvPr>
            <p:custDataLst>
              <p:tags r:id="rId8"/>
            </p:custDataLst>
          </p:nvPr>
        </p:nvSpPr>
        <p:spPr>
          <a:xfrm>
            <a:off x="6211633" y="3292297"/>
            <a:ext cx="2456060" cy="95984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048" name="正文"/>
          <p:cNvSpPr txBox="1"/>
          <p:nvPr>
            <p:custDataLst>
              <p:tags r:id="rId9"/>
            </p:custDataLst>
          </p:nvPr>
        </p:nvSpPr>
        <p:spPr>
          <a:xfrm>
            <a:off x="6374557" y="3489392"/>
            <a:ext cx="2129603" cy="5784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编写新闻稿件</a:t>
            </a:r>
            <a:endParaRPr lang="zh-CN" altLang="en-US" sz="1600" spc="150">
              <a:solidFill>
                <a:schemeClr val="tx1"/>
              </a:solidFill>
              <a:latin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86" name="标题 1"/>
          <p:cNvSpPr>
            <a:spLocks noGrp="1"/>
          </p:cNvSpPr>
          <p:nvPr>
            <p:ph type="title"/>
          </p:nvPr>
        </p:nvSpPr>
        <p:spPr/>
        <p:txBody>
          <a:bodyPr/>
          <a:lstStyle/>
          <a:p>
            <a:r>
              <a:rPr lang="zh-CN" altLang="en-US"/>
              <a:t>确定播报形式</a:t>
            </a:r>
            <a:endParaRPr lang="zh-CN" altLang="en-US"/>
          </a:p>
        </p:txBody>
      </p:sp>
      <p:sp>
        <p:nvSpPr>
          <p:cNvPr id="1049088"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a:lnSpc>
                <a:spcPct val="120000"/>
              </a:lnSpc>
            </a:pPr>
            <a:endParaRPr>
              <a:latin typeface="+mn-ea"/>
              <a:sym typeface="Arial" pitchFamily="34" charset="0"/>
            </a:endParaRPr>
          </a:p>
        </p:txBody>
      </p:sp>
      <p:sp>
        <p:nvSpPr>
          <p:cNvPr id="1049090"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确定播报内容：选择适合小学生理解的主题和新闻</a:t>
            </a:r>
            <a:endParaRPr lang="zh-CN" altLang="en-US" sz="2000" spc="150">
              <a:solidFill>
                <a:schemeClr val="tx1">
                  <a:lumMod val="75000"/>
                  <a:lumOff val="25000"/>
                </a:schemeClr>
              </a:solidFill>
              <a:latin typeface="+mn-ea"/>
              <a:sym typeface="+mn-ea"/>
            </a:endParaRPr>
          </a:p>
        </p:txBody>
      </p:sp>
      <p:sp>
        <p:nvSpPr>
          <p:cNvPr id="1049092"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a:lnSpc>
                <a:spcPct val="140000"/>
              </a:lnSpc>
            </a:pPr>
            <a:endParaRPr>
              <a:latin typeface="+mn-ea"/>
              <a:sym typeface="Arial" pitchFamily="34" charset="0"/>
            </a:endParaRPr>
          </a:p>
        </p:txBody>
      </p:sp>
      <p:sp>
        <p:nvSpPr>
          <p:cNvPr id="1049094"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a:lnSpc>
                <a:spcPct val="120000"/>
              </a:lnSpc>
            </a:pPr>
            <a:endParaRPr>
              <a:latin typeface="+mn-ea"/>
              <a:sym typeface="Arial" pitchFamily="34" charset="0"/>
            </a:endParaRPr>
          </a:p>
        </p:txBody>
      </p:sp>
      <p:sp>
        <p:nvSpPr>
          <p:cNvPr id="1049096"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确定播报形式：选择适合小学生的播报方式如角色扮演、模拟现场等</a:t>
            </a:r>
            <a:endParaRPr lang="zh-CN" altLang="en-US" sz="2000" spc="150">
              <a:solidFill>
                <a:schemeClr val="tx1">
                  <a:lumMod val="75000"/>
                  <a:lumOff val="25000"/>
                </a:schemeClr>
              </a:solidFill>
              <a:latin typeface="+mn-ea"/>
              <a:sym typeface="+mn-ea"/>
            </a:endParaRPr>
          </a:p>
        </p:txBody>
      </p:sp>
      <p:sp>
        <p:nvSpPr>
          <p:cNvPr id="1049098"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a:lnSpc>
                <a:spcPct val="140000"/>
              </a:lnSpc>
            </a:pPr>
            <a:endParaRPr>
              <a:latin typeface="+mn-ea"/>
              <a:sym typeface="Arial" pitchFamily="34" charset="0"/>
            </a:endParaRPr>
          </a:p>
        </p:txBody>
      </p:sp>
      <p:sp>
        <p:nvSpPr>
          <p:cNvPr id="1049100"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a:lnSpc>
                <a:spcPct val="120000"/>
              </a:lnSpc>
            </a:pPr>
            <a:endParaRPr>
              <a:latin typeface="+mn-ea"/>
              <a:sym typeface="Arial" pitchFamily="34" charset="0"/>
            </a:endParaRPr>
          </a:p>
        </p:txBody>
      </p:sp>
      <p:sp>
        <p:nvSpPr>
          <p:cNvPr id="1049102"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确定播报流程：安排好播报的顺序和时间确保流畅性</a:t>
            </a:r>
            <a:endParaRPr lang="zh-CN" altLang="en-US" sz="2000" spc="150">
              <a:solidFill>
                <a:schemeClr val="tx1">
                  <a:lumMod val="75000"/>
                  <a:lumOff val="25000"/>
                </a:schemeClr>
              </a:solidFill>
              <a:latin typeface="+mn-ea"/>
              <a:sym typeface="+mn-ea"/>
            </a:endParaRPr>
          </a:p>
        </p:txBody>
      </p:sp>
      <p:sp>
        <p:nvSpPr>
          <p:cNvPr id="1049104"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a:lnSpc>
                <a:spcPct val="140000"/>
              </a:lnSpc>
            </a:pPr>
            <a:endParaRPr>
              <a:latin typeface="+mn-ea"/>
              <a:sym typeface="Arial" pitchFamily="34" charset="0"/>
            </a:endParaRPr>
          </a:p>
        </p:txBody>
      </p:sp>
      <p:sp>
        <p:nvSpPr>
          <p:cNvPr id="1049106"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a:lnSpc>
                <a:spcPct val="120000"/>
              </a:lnSpc>
            </a:pPr>
            <a:endParaRPr>
              <a:latin typeface="+mn-ea"/>
              <a:sym typeface="Arial" pitchFamily="34" charset="0"/>
            </a:endParaRPr>
          </a:p>
        </p:txBody>
      </p:sp>
      <p:sp>
        <p:nvSpPr>
          <p:cNvPr id="1049108"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确定播报风格：根据小学生的特点选择适合的风格如活泼、亲切等</a:t>
            </a:r>
            <a:endParaRPr lang="zh-CN" altLang="en-US" sz="2000" spc="150">
              <a:solidFill>
                <a:schemeClr val="tx1">
                  <a:lumMod val="75000"/>
                  <a:lumOff val="25000"/>
                </a:schemeClr>
              </a:solidFill>
              <a:latin typeface="+mn-ea"/>
              <a:sym typeface="+mn-ea"/>
            </a:endParaRPr>
          </a:p>
        </p:txBody>
      </p:sp>
      <p:sp>
        <p:nvSpPr>
          <p:cNvPr id="1049110"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48" name="标题 1"/>
          <p:cNvSpPr>
            <a:spLocks noGrp="1"/>
          </p:cNvSpPr>
          <p:nvPr>
            <p:ph type="title"/>
          </p:nvPr>
        </p:nvSpPr>
        <p:spPr/>
        <p:txBody>
          <a:bodyPr/>
          <a:lstStyle/>
          <a:p>
            <a:r>
              <a:rPr lang="zh-CN" altLang="en-US"/>
              <a:t>准备播报道具</a:t>
            </a:r>
            <a:endParaRPr lang="zh-CN" altLang="en-US"/>
          </a:p>
        </p:txBody>
      </p:sp>
      <p:sp>
        <p:nvSpPr>
          <p:cNvPr id="1049150"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52"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54"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56"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58"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60"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62"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64"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66"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摄像头：保持稳定调整角度</a:t>
            </a:r>
            <a:endParaRPr lang="zh-CN" altLang="en-US" sz="2400">
              <a:latin typeface="+mn-ea"/>
              <a:ea typeface="+mn-ea"/>
            </a:endParaRPr>
          </a:p>
        </p:txBody>
      </p:sp>
      <p:sp>
        <p:nvSpPr>
          <p:cNvPr id="1049168"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背景布：根据新闻内容选择合适的背景</a:t>
            </a:r>
            <a:endParaRPr lang="zh-CN" altLang="en-US" sz="2400">
              <a:latin typeface="+mn-ea"/>
              <a:ea typeface="+mn-ea"/>
            </a:endParaRPr>
          </a:p>
        </p:txBody>
      </p:sp>
      <p:sp>
        <p:nvSpPr>
          <p:cNvPr id="1049170"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新闻稿：提前准备熟悉内容</a:t>
            </a:r>
            <a:endParaRPr lang="zh-CN" altLang="en-US" sz="2400">
              <a:latin typeface="+mn-ea"/>
              <a:ea typeface="+mn-ea"/>
            </a:endParaRPr>
          </a:p>
        </p:txBody>
      </p:sp>
      <p:sp>
        <p:nvSpPr>
          <p:cNvPr id="1049172"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麦克风：确保清晰传达声音</a:t>
            </a:r>
            <a:endParaRPr lang="zh-CN" altLang="en-US" sz="2400">
              <a:latin typeface="+mn-ea"/>
              <a:ea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10" name="标题"/>
          <p:cNvSpPr>
            <a:spLocks noGrp="1"/>
          </p:cNvSpPr>
          <p:nvPr>
            <p:ph type="title"/>
            <p:custDataLst>
              <p:tags r:id="rId3"/>
            </p:custDataLst>
          </p:nvPr>
        </p:nvSpPr>
        <p:spPr/>
        <p:txBody>
          <a:bodyPr/>
          <a:lstStyle/>
          <a:p>
            <a:r>
              <a:rPr lang="zh-CN" altLang="en-US"/>
              <a:t>新闻播报的技巧</a:t>
            </a:r>
            <a:endParaRPr lang="zh-CN" altLang="en-US"/>
          </a:p>
        </p:txBody>
      </p:sp>
      <p:sp>
        <p:nvSpPr>
          <p:cNvPr id="1049212" name="节编号"/>
          <p:cNvSpPr>
            <a:spLocks noGrp="1"/>
          </p:cNvSpPr>
          <p:nvPr>
            <p:ph type="body" sz="quarter" idx="13"/>
            <p:custDataLst>
              <p:tags r:id="rId4"/>
            </p:custDataLst>
          </p:nvPr>
        </p:nvSpPr>
        <p:spPr/>
        <p:txBody>
          <a:bodyPr/>
          <a:lstStyle/>
          <a:p>
            <a:r>
              <a:rPr lang="en-US" altLang="zh-CN"/>
              <a:t>03</a:t>
            </a:r>
            <a:endParaRPr lang="en-US" altLang="zh-CN"/>
          </a:p>
        </p:txBody>
      </p:sp>
    </p:spTree>
    <p:custDataLst>
      <p:tags r:id="rId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50" name="标题 1"/>
          <p:cNvSpPr>
            <a:spLocks noGrp="1"/>
          </p:cNvSpPr>
          <p:nvPr>
            <p:ph type="title"/>
          </p:nvPr>
        </p:nvSpPr>
        <p:spPr/>
        <p:txBody>
          <a:bodyPr/>
          <a:lstStyle/>
          <a:p>
            <a:r>
              <a:rPr lang="zh-CN" altLang="en-US"/>
              <a:t>语言表达清晰</a:t>
            </a:r>
            <a:endParaRPr lang="zh-CN" altLang="en-US"/>
          </a:p>
        </p:txBody>
      </p:sp>
      <p:sp>
        <p:nvSpPr>
          <p:cNvPr id="1049252"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a:endParaRPr lang="zh-CN" altLang="en-US"/>
          </a:p>
        </p:txBody>
      </p:sp>
      <p:sp>
        <p:nvSpPr>
          <p:cNvPr id="104925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a:endParaRPr lang="zh-CN" altLang="en-US"/>
          </a:p>
        </p:txBody>
      </p:sp>
      <p:sp>
        <p:nvSpPr>
          <p:cNvPr id="1049256"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吐字清晰发音准确</a:t>
            </a:r>
            <a:endParaRPr lang="zh-CN" altLang="en-US" sz="2000" spc="150">
              <a:solidFill>
                <a:schemeClr val="tx1">
                  <a:lumMod val="85000"/>
                  <a:lumOff val="15000"/>
                </a:schemeClr>
              </a:solidFill>
              <a:latin typeface="+mn-ea"/>
              <a:sym typeface="+mn-ea"/>
            </a:endParaRPr>
          </a:p>
        </p:txBody>
      </p:sp>
      <p:sp>
        <p:nvSpPr>
          <p:cNvPr id="1049258"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a:endParaRPr lang="zh-CN" altLang="en-US"/>
          </a:p>
        </p:txBody>
      </p:sp>
      <p:sp>
        <p:nvSpPr>
          <p:cNvPr id="1049260"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a:endParaRPr lang="zh-CN" altLang="en-US"/>
          </a:p>
        </p:txBody>
      </p:sp>
      <p:sp>
        <p:nvSpPr>
          <p:cNvPr id="104926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语速适中节奏感强</a:t>
            </a:r>
            <a:endParaRPr lang="zh-CN" altLang="en-US" sz="2000" spc="150">
              <a:solidFill>
                <a:schemeClr val="tx1">
                  <a:lumMod val="85000"/>
                  <a:lumOff val="15000"/>
                </a:schemeClr>
              </a:solidFill>
              <a:latin typeface="+mn-ea"/>
              <a:sym typeface="+mn-ea"/>
            </a:endParaRPr>
          </a:p>
        </p:txBody>
      </p:sp>
      <p:sp>
        <p:nvSpPr>
          <p:cNvPr id="1049264"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a:endParaRPr lang="zh-CN" altLang="en-US"/>
          </a:p>
        </p:txBody>
      </p:sp>
      <p:sp>
        <p:nvSpPr>
          <p:cNvPr id="1049266"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a:endParaRPr lang="zh-CN" altLang="en-US"/>
          </a:p>
        </p:txBody>
      </p:sp>
      <p:sp>
        <p:nvSpPr>
          <p:cNvPr id="1049268"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表达流畅逻辑性强</a:t>
            </a:r>
            <a:endParaRPr lang="zh-CN" altLang="en-US" sz="2000" spc="150">
              <a:solidFill>
                <a:schemeClr val="tx1">
                  <a:lumMod val="85000"/>
                  <a:lumOff val="15000"/>
                </a:schemeClr>
              </a:solidFill>
              <a:latin typeface="+mn-ea"/>
              <a:sym typeface="+mn-ea"/>
            </a:endParaRPr>
          </a:p>
        </p:txBody>
      </p:sp>
      <p:sp>
        <p:nvSpPr>
          <p:cNvPr id="104927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a:endParaRPr lang="zh-CN" altLang="en-US"/>
          </a:p>
        </p:txBody>
      </p:sp>
      <p:sp>
        <p:nvSpPr>
          <p:cNvPr id="1049272"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书宋二简"/>
                <a:ea typeface="+mn-ea"/>
                <a:cs typeface="+mn-cs"/>
              </a:defRPr>
            </a:lvl1pPr>
            <a:lvl2pPr marL="457200" algn="l" defTabSz="914400" rtl="0" eaLnBrk="1" latinLnBrk="0" hangingPunct="1">
              <a:defRPr sz="1800" kern="1200">
                <a:solidFill>
                  <a:srgbClr val="FFFFFF"/>
                </a:solidFill>
                <a:latin typeface="汉仪书宋二简"/>
                <a:ea typeface="+mn-ea"/>
                <a:cs typeface="+mn-cs"/>
              </a:defRPr>
            </a:lvl2pPr>
            <a:lvl3pPr marL="914400" algn="l" defTabSz="914400" rtl="0" eaLnBrk="1" latinLnBrk="0" hangingPunct="1">
              <a:defRPr sz="1800" kern="1200">
                <a:solidFill>
                  <a:srgbClr val="FFFFFF"/>
                </a:solidFill>
                <a:latin typeface="汉仪书宋二简"/>
                <a:ea typeface="+mn-ea"/>
                <a:cs typeface="+mn-cs"/>
              </a:defRPr>
            </a:lvl3pPr>
            <a:lvl4pPr marL="1371600" algn="l" defTabSz="914400" rtl="0" eaLnBrk="1" latinLnBrk="0" hangingPunct="1">
              <a:defRPr sz="1800" kern="1200">
                <a:solidFill>
                  <a:srgbClr val="FFFFFF"/>
                </a:solidFill>
                <a:latin typeface="汉仪书宋二简"/>
                <a:ea typeface="+mn-ea"/>
                <a:cs typeface="+mn-cs"/>
              </a:defRPr>
            </a:lvl4pPr>
            <a:lvl5pPr marL="1828800" algn="l" defTabSz="914400" rtl="0" eaLnBrk="1" latinLnBrk="0" hangingPunct="1">
              <a:defRPr sz="1800" kern="1200">
                <a:solidFill>
                  <a:srgbClr val="FFFFFF"/>
                </a:solidFill>
                <a:latin typeface="汉仪书宋二简"/>
                <a:ea typeface="+mn-ea"/>
                <a:cs typeface="+mn-cs"/>
              </a:defRPr>
            </a:lvl5pPr>
            <a:lvl6pPr marL="2286000" algn="l" defTabSz="914400" rtl="0" eaLnBrk="1" latinLnBrk="0" hangingPunct="1">
              <a:defRPr sz="1800" kern="1200">
                <a:solidFill>
                  <a:srgbClr val="FFFFFF"/>
                </a:solidFill>
                <a:latin typeface="汉仪书宋二简"/>
                <a:ea typeface="+mn-ea"/>
                <a:cs typeface="+mn-cs"/>
              </a:defRPr>
            </a:lvl6pPr>
            <a:lvl7pPr marL="2743200" algn="l" defTabSz="914400" rtl="0" eaLnBrk="1" latinLnBrk="0" hangingPunct="1">
              <a:defRPr sz="1800" kern="1200">
                <a:solidFill>
                  <a:srgbClr val="FFFFFF"/>
                </a:solidFill>
                <a:latin typeface="汉仪书宋二简"/>
                <a:ea typeface="+mn-ea"/>
                <a:cs typeface="+mn-cs"/>
              </a:defRPr>
            </a:lvl7pPr>
            <a:lvl8pPr marL="3200400" algn="l" defTabSz="914400" rtl="0" eaLnBrk="1" latinLnBrk="0" hangingPunct="1">
              <a:defRPr sz="1800" kern="1200">
                <a:solidFill>
                  <a:srgbClr val="FFFFFF"/>
                </a:solidFill>
                <a:latin typeface="汉仪书宋二简"/>
                <a:ea typeface="+mn-ea"/>
                <a:cs typeface="+mn-cs"/>
              </a:defRPr>
            </a:lvl8pPr>
            <a:lvl9pPr marL="3657600" algn="l" defTabSz="914400" rtl="0" eaLnBrk="1" latinLnBrk="0" hangingPunct="1">
              <a:defRPr sz="1800" kern="1200">
                <a:solidFill>
                  <a:srgbClr val="FFFFFF"/>
                </a:solidFill>
                <a:latin typeface="汉仪书宋二简"/>
                <a:ea typeface="+mn-ea"/>
                <a:cs typeface="+mn-cs"/>
              </a:defRPr>
            </a:lvl9pPr>
          </a:lstStyle>
          <a:p>
            <a:pPr algn="ctr"/>
            <a:endParaRPr lang="zh-CN" altLang="en-US"/>
          </a:p>
        </p:txBody>
      </p:sp>
      <p:sp>
        <p:nvSpPr>
          <p:cNvPr id="1049274"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用词准确语言简练</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12" name="标题 1"/>
          <p:cNvSpPr>
            <a:spLocks noGrp="1"/>
          </p:cNvSpPr>
          <p:nvPr>
            <p:ph type="title"/>
          </p:nvPr>
        </p:nvSpPr>
        <p:spPr/>
        <p:txBody>
          <a:bodyPr/>
          <a:lstStyle/>
          <a:p>
            <a:r>
              <a:rPr lang="zh-CN" altLang="en-US"/>
              <a:t>语速适中抑扬顿挫</a:t>
            </a:r>
            <a:endParaRPr lang="zh-CN" altLang="en-US"/>
          </a:p>
        </p:txBody>
      </p:sp>
      <p:sp>
        <p:nvSpPr>
          <p:cNvPr id="1049314" name="矩形: 圆角 4"/>
          <p:cNvSpPr/>
          <p:nvPr>
            <p:custDataLst>
              <p:tags r:id="rId2"/>
            </p:custDataLst>
          </p:nvPr>
        </p:nvSpPr>
        <p:spPr>
          <a:xfrm>
            <a:off x="838200" y="3291911"/>
            <a:ext cx="4891939" cy="957569"/>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316" name="正文"/>
          <p:cNvSpPr txBox="1"/>
          <p:nvPr>
            <p:custDataLst>
              <p:tags r:id="rId3"/>
            </p:custDataLst>
          </p:nvPr>
        </p:nvSpPr>
        <p:spPr>
          <a:xfrm>
            <a:off x="1342248" y="3420967"/>
            <a:ext cx="4034815" cy="643452"/>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000" spc="150">
                <a:solidFill>
                  <a:schemeClr val="tx1"/>
                </a:solidFill>
                <a:latin typeface="+mn-ea"/>
              </a:rPr>
              <a:t>语速适中：播报新闻时语速要保持稳定既不要太快也不要太慢确保观众能够听清楚每一个字词。</a:t>
            </a:r>
            <a:endParaRPr lang="zh-CN" altLang="en-US" sz="1000" spc="150">
              <a:solidFill>
                <a:schemeClr val="tx1"/>
              </a:solidFill>
              <a:latin typeface="+mn-ea"/>
            </a:endParaRPr>
          </a:p>
        </p:txBody>
      </p:sp>
      <p:sp>
        <p:nvSpPr>
          <p:cNvPr id="1049318" name="矩形: 圆角 4"/>
          <p:cNvSpPr/>
          <p:nvPr>
            <p:custDataLst>
              <p:tags r:id="rId4"/>
            </p:custDataLst>
          </p:nvPr>
        </p:nvSpPr>
        <p:spPr>
          <a:xfrm>
            <a:off x="6461861" y="3291911"/>
            <a:ext cx="4891939" cy="95817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320" name="正文"/>
          <p:cNvSpPr txBox="1"/>
          <p:nvPr>
            <p:custDataLst>
              <p:tags r:id="rId5"/>
            </p:custDataLst>
          </p:nvPr>
        </p:nvSpPr>
        <p:spPr>
          <a:xfrm>
            <a:off x="6890423" y="3420967"/>
            <a:ext cx="4034815" cy="643452"/>
          </a:xfrm>
          <a:prstGeom prst="rect">
            <a:avLst/>
          </a:prstGeom>
          <a:noFill/>
        </p:spPr>
        <p:txBody>
          <a:bodyPr wrap="square" lIns="0" tIns="0" rIns="0" bIns="0" rtlCol="0" anchor="t" anchorCtr="0">
            <a:normAutofit fontScale="6625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抑扬顿挫：在播报新闻时要注意语音语调的变化通过语调的起伏和重音的强调来突出重点内容使新闻更加生动有趣。</a:t>
            </a:r>
            <a:endParaRPr lang="zh-CN" altLang="en-US" sz="1600" spc="150">
              <a:solidFill>
                <a:schemeClr val="tx1"/>
              </a:solidFill>
              <a:latin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https://d.book118.com/078036016075006032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10"/>
  <p:tag name="KSO_WM_TEMPLATE_MASTER_TYPE" val="0"/>
  <p:tag name="KSO_WM_TEMPLATE_SUBCATEGORY" val="29"/>
  <p:tag name="KSO_WM_TEMPLATE_THUMBS_INDEX" val="1、9"/>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30"/>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1*b*1"/>
  <p:tag name="KSO_WM_UNIT_INDEX" val="1"/>
  <p:tag name="KSO_WM_UNIT_ISCONTENTSTITLE" val="0"/>
  <p:tag name="KSO_WM_UNIT_ISNUMDGMTITLE" val="0"/>
  <p:tag name="KSO_WM_UNIT_LAYERLEVEL" val="1"/>
  <p:tag name="KSO_WM_UNIT_NOCLEAR" val="0"/>
  <p:tag name="KSO_WM_UNIT_PRESET_TEXT" val="NEW PRODUCT"/>
  <p:tag name="KSO_WM_UNIT_TYPE" val="b"/>
  <p:tag name="KSO_WM_UNIT_VALUE" val="80"/>
</p:tagLst>
</file>

<file path=ppt/tags/tag90.xml><?xml version="1.0" encoding="utf-8"?>
<p:tagLst xmlns:p="http://schemas.openxmlformats.org/presentationml/2006/main">
  <p:tag name="KSO_WM_BEAUTIFY_FLAG" val="#wm#"/>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1*f*4"/>
  <p:tag name="KSO_WM_UNIT_INDEX" val="4"/>
  <p:tag name="KSO_WM_UNIT_LAYERLEVEL" val="1"/>
  <p:tag name="KSO_WM_UNIT_NOCLEAR" val="0"/>
  <p:tag name="KSO_WM_UNIT_PRESET_TEXT" val="汇报人：WPS"/>
  <p:tag name="KSO_WM_UNIT_SUBTYPE" val="b"/>
  <p:tag name="KSO_WM_UNIT_TYPE" val="f"/>
  <p:tag name="KSO_WM_UNIT_VALUE" val="8"/>
</p:tagLst>
</file>

<file path=ppt/tags/tag91.xml><?xml version="1.0" encoding="utf-8"?>
<p:tagLst xmlns:p="http://schemas.openxmlformats.org/presentationml/2006/main">
  <p:tag name="KSO_WM_BEAUTIFY_FLAG" val="#wm#"/>
  <p:tag name="KSO_WM_SLIDE_ID" val="custom20231210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1210"/>
  <p:tag name="KSO_WM_TEMPLATE_MASTER_TYPE" val="0"/>
  <p:tag name="KSO_WM_TEMPLATE_SUBCATEGORY" val="29"/>
  <p:tag name="KSO_WM_TEMPLATE_THUMBS_INDEX" val="1、9"/>
</p:tagLst>
</file>

<file path=ppt/tags/tag9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18.1811811023622,&quot;width&quot;:484.3000787401576}"/>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5*l_h_i*1_1_1"/>
  <p:tag name="KSO_WM_UNIT_INDEX" val="1_1_1"/>
  <p:tag name="KSO_WM_UNIT_LAYERLEVEL" val="1_1_1"/>
  <p:tag name="KSO_WM_UNIT_PRESET_TEXT" val="01"/>
  <p:tag name="KSO_WM_UNIT_SUBTYPE" val="d"/>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18.1811811023622,&quot;width&quot;:484.3000787401576}"/>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5,&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18.1811811023622,&quot;width&quot;:484.3000787401576}"/>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5*l_h_i*1_1_2"/>
  <p:tag name="KSO_WM_UNIT_INDEX" val="1_1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18.1811811023622,&quot;width&quot;:484.3000787401576}"/>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5*l_h_i*1_2_1"/>
  <p:tag name="KSO_WM_UNIT_INDEX" val="1_2_1"/>
  <p:tag name="KSO_WM_UNIT_LAYERLEVEL" val="1_1_1"/>
  <p:tag name="KSO_WM_UNIT_PRESET_TEXT" val="02"/>
  <p:tag name="KSO_WM_UNIT_SUBTYPE" val="d"/>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18.1811811023622,&quot;width&quot;:484.3000787401576}"/>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5,&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18.1811811023622,&quot;width&quot;:484.3000787401576}"/>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5*l_h_i*1_2_2"/>
  <p:tag name="KSO_WM_UNIT_INDEX" val="1_2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18.1811811023622,&quot;width&quot;:484.3000787401576}"/>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5*l_h_i*1_3_1"/>
  <p:tag name="KSO_WM_UNIT_INDEX" val="1_3_1"/>
  <p:tag name="KSO_WM_UNIT_LAYERLEVEL" val="1_1_1"/>
  <p:tag name="KSO_WM_UNIT_PRESET_TEXT" val="03"/>
  <p:tag name="KSO_WM_UNIT_SUBTYPE" val="d"/>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18.1811811023622,&quot;width&quot;:484.3000787401576}"/>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5,&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18.1811811023622,&quot;width&quot;:484.3000787401576}"/>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5*l_h_i*1_3_2"/>
  <p:tag name="KSO_WM_UNIT_INDEX" val="1_3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18.1811811023622,&quot;width&quot;:484.3000787401576}"/>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5*l_h_i*1_4_1"/>
  <p:tag name="KSO_WM_UNIT_INDEX" val="1_4_1"/>
  <p:tag name="KSO_WM_UNIT_LAYERLEVEL" val="1_1_1"/>
  <p:tag name="KSO_WM_UNIT_PRESET_TEXT" val="04"/>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18.1811811023622,&quot;width&quot;:484.3000787401576}"/>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5,&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18.1811811023622,&quot;width&quot;:484.3000787401576}"/>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5*l_h_i*1_4_2"/>
  <p:tag name="KSO_WM_UNIT_INDEX" val="1_4_2"/>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18.1811811023622,&quot;width&quot;:484.3000787401576}"/>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5*l_h_i*1_5_1"/>
  <p:tag name="KSO_WM_UNIT_INDEX" val="1_5_1"/>
  <p:tag name="KSO_WM_UNIT_LAYERLEVEL" val="1_1_1"/>
  <p:tag name="KSO_WM_UNIT_PRESET_TEXT" val="05"/>
  <p:tag name="KSO_WM_UNIT_SUBTYPE" val="d"/>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18.1811811023622,&quot;width&quot;:484.3000787401576}"/>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5,&quot;transparency&quot;:0.6000000238418579},&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18.1811811023622,&quot;width&quot;:484.3000787401576}"/>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5*l_h_i*1_5_2"/>
  <p:tag name="KSO_WM_UNIT_INDEX" val="1_5_2"/>
  <p:tag name="KSO_WM_UNIT_LAYERLEVEL" val="1_1_1"/>
  <p:tag name="KSO_WM_UNIT_TYPE" val="l_h_i"/>
</p:tagLst>
</file>

<file path=ppt/tags/tag108.xml><?xml version="1.0" encoding="utf-8"?>
<p:tagLst xmlns:p="http://schemas.openxmlformats.org/presentationml/2006/main">
  <p:tag name="KSO_WM_BEAUTIFY_FLAG" val="#wm#"/>
  <p:tag name="KSO_WM_DIAGRAM_GROUP_CODE" val="l1-1"/>
  <p:tag name="KSO_WM_SLIDE_DIAGTYPE" val="l"/>
  <p:tag name="KSO_WM_SLIDE_ID" val="custom20231210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10"/>
  <p:tag name="KSO_WM_TEMPLATE_MASTER_TYPE" val="0"/>
  <p:tag name="KSO_WM_TEMPLATE_SUBCATEGORY" val="29"/>
</p:tagLst>
</file>

<file path=ppt/tags/tag109.xml><?xml version="1.0" encoding="utf-8"?>
<p:tagLst xmlns:p="http://schemas.openxmlformats.org/presentationml/2006/main">
  <p:tag name="KSO_WM_BEAUTIFY_FLAG" val="#wm#"/>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10.xml><?xml version="1.0" encoding="utf-8"?>
<p:tagLst xmlns:p="http://schemas.openxmlformats.org/presentationml/2006/main">
  <p:tag name="KSO_WM_BEAUTIFY_FLAG" val="#wm#"/>
  <p:tag name="KSO_WM_TAG_VERSION" val="1.0"/>
  <p:tag name="KSO_WM_TEMPLATE_CATEGORY" val="custom"/>
  <p:tag name="KSO_WM_TEMPLATE_INDEX" val="20231210"/>
  <p:tag name="KSO_WM_UNIT_COMPATIBLE" val="1"/>
  <p:tag name="KSO_WM_UNIT_DIAGRAM_ISNUMVISUAL" val="0"/>
  <p:tag name="KSO_WM_UNIT_DIAGRAM_ISREFERUNIT" val="0"/>
  <p:tag name="KSO_WM_UNIT_HIGHLIGHT" val="0"/>
  <p:tag name="KSO_WM_UNIT_ID" val="custom20231210_7*e*1"/>
  <p:tag name="KSO_WM_UNIT_INDEX" val="1"/>
  <p:tag name="KSO_WM_UNIT_LAYERLEVEL" val="1"/>
  <p:tag name="KSO_WM_UNIT_NOCLEAR" val="0"/>
  <p:tag name="KSO_WM_UNIT_PRESET_TEXT" val="01"/>
  <p:tag name="KSO_WM_UNIT_TYPE" val="e"/>
  <p:tag name="KSO_WM_UNIT_VALUE" val="13"/>
</p:tagLst>
</file>

<file path=ppt/tags/tag111.xml><?xml version="1.0" encoding="utf-8"?>
<p:tagLst xmlns:p="http://schemas.openxmlformats.org/presentationml/2006/main">
  <p:tag name="KSO_WM_BEAUTIFY_FLAG" val="#wm#"/>
  <p:tag name="KSO_WM_SLIDE_ID" val="custom2023121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0"/>
  <p:tag name="KSO_WM_TEMPLATE_MASTER_TYPE" val="0"/>
  <p:tag name="KSO_WM_TEMPLATE_SUBCATEGORY" val="29"/>
</p:tagLst>
</file>

<file path=ppt/tags/tag112.xml><?xml version="1.0" encoding="utf-8"?>
<p:tagLst xmlns:p="http://schemas.openxmlformats.org/presentationml/2006/main">
  <p:tag name="KSO_WM_BEAUTIFY_FLAG" val="#wm#"/>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13.xml><?xml version="1.0" encoding="utf-8"?>
<p:tagLst xmlns:p="http://schemas.openxmlformats.org/presentationml/2006/main">
  <p:tag name="KSO_WM_BEAUTIFY_FLAG" val="#wm#"/>
  <p:tag name="KSO_WM_TAG_VERSION" val="1.0"/>
  <p:tag name="KSO_WM_TEMPLATE_CATEGORY" val="custom"/>
  <p:tag name="KSO_WM_TEMPLATE_INDEX" val="20231210"/>
  <p:tag name="KSO_WM_UNIT_COMPATIBLE" val="1"/>
  <p:tag name="KSO_WM_UNIT_DIAGRAM_ISNUMVISUAL" val="0"/>
  <p:tag name="KSO_WM_UNIT_DIAGRAM_ISREFERUNIT" val="0"/>
  <p:tag name="KSO_WM_UNIT_HIGHLIGHT" val="0"/>
  <p:tag name="KSO_WM_UNIT_ID" val="custom20231210_7*e*1"/>
  <p:tag name="KSO_WM_UNIT_INDEX" val="1"/>
  <p:tag name="KSO_WM_UNIT_LAYERLEVEL" val="1"/>
  <p:tag name="KSO_WM_UNIT_NOCLEAR" val="0"/>
  <p:tag name="KSO_WM_UNIT_PRESET_TEXT" val="02"/>
  <p:tag name="KSO_WM_UNIT_TYPE" val="e"/>
  <p:tag name="KSO_WM_UNIT_VALUE" val="13"/>
</p:tagLst>
</file>

<file path=ppt/tags/tag114.xml><?xml version="1.0" encoding="utf-8"?>
<p:tagLst xmlns:p="http://schemas.openxmlformats.org/presentationml/2006/main">
  <p:tag name="KSO_WM_BEAUTIFY_FLAG" val="#wm#"/>
  <p:tag name="KSO_WM_SLIDE_ID" val="custom2023121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0"/>
  <p:tag name="KSO_WM_TEMPLATE_MASTER_TYPE" val="0"/>
  <p:tag name="KSO_WM_TEMPLATE_SUBCATEGORY" val="29"/>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4_1"/>
  <p:tag name="KSO_WM_UNIT_INDEX" val="1_4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3_1"/>
  <p:tag name="KSO_WM_UNIT_INDEX" val="1_3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51.xml><?xml version="1.0" encoding="utf-8"?>
<p:tagLst xmlns:p="http://schemas.openxmlformats.org/presentationml/2006/main">
  <p:tag name="KSO_WM_BEAUTIFY_FLAG" val="#wm#"/>
  <p:tag name="KSO_WM_TAG_VERSION" val="1.0"/>
  <p:tag name="KSO_WM_TEMPLATE_CATEGORY" val="custom"/>
  <p:tag name="KSO_WM_TEMPLATE_INDEX" val="20231210"/>
  <p:tag name="KSO_WM_UNIT_COMPATIBLE" val="0"/>
  <p:tag name="KSO_WM_UNIT_DIAGRAM_ISNUMVISUAL" val="0"/>
  <p:tag name="KSO_WM_UNIT_DIAGRAM_ISREFERUNIT" val="0"/>
  <p:tag name="KSO_WM_UNIT_HIGHLIGHT" val="0"/>
  <p:tag name="KSO_WM_UNIT_ID" val="custom2023121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52.xml><?xml version="1.0" encoding="utf-8"?>
<p:tagLst xmlns:p="http://schemas.openxmlformats.org/presentationml/2006/main">
  <p:tag name="KSO_WM_BEAUTIFY_FLAG" val="#wm#"/>
  <p:tag name="KSO_WM_TAG_VERSION" val="1.0"/>
  <p:tag name="KSO_WM_TEMPLATE_CATEGORY" val="custom"/>
  <p:tag name="KSO_WM_TEMPLATE_INDEX" val="20231210"/>
  <p:tag name="KSO_WM_UNIT_COMPATIBLE" val="1"/>
  <p:tag name="KSO_WM_UNIT_DIAGRAM_ISNUMVISUAL" val="0"/>
  <p:tag name="KSO_WM_UNIT_DIAGRAM_ISREFERUNIT" val="0"/>
  <p:tag name="KSO_WM_UNIT_HIGHLIGHT" val="0"/>
  <p:tag name="KSO_WM_UNIT_ID" val="custom20231210_7*e*1"/>
  <p:tag name="KSO_WM_UNIT_INDEX" val="1"/>
  <p:tag name="KSO_WM_UNIT_LAYERLEVEL" val="1"/>
  <p:tag name="KSO_WM_UNIT_NOCLEAR" val="0"/>
  <p:tag name="KSO_WM_UNIT_PRESET_TEXT" val="03"/>
  <p:tag name="KSO_WM_UNIT_TYPE" val="e"/>
  <p:tag name="KSO_WM_UNIT_VALUE" val="13"/>
</p:tagLst>
</file>

<file path=ppt/tags/tag153.xml><?xml version="1.0" encoding="utf-8"?>
<p:tagLst xmlns:p="http://schemas.openxmlformats.org/presentationml/2006/main">
  <p:tag name="KSO_WM_BEAUTIFY_FLAG" val="#wm#"/>
  <p:tag name="KSO_WM_SLIDE_ID" val="custom2023121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0"/>
  <p:tag name="KSO_WM_TEMPLATE_MASTER_TYPE" val="0"/>
  <p:tag name="KSO_WM_TEMPLATE_SUBCATEGORY" val="29"/>
</p:tagLst>
</file>

<file path=ppt/tags/tag1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1*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1*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1*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1*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7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41">
      <a:dk1>
        <a:srgbClr val="000000"/>
      </a:dk1>
      <a:lt1>
        <a:srgbClr val="FFFFFF"/>
      </a:lt1>
      <a:dk2>
        <a:srgbClr val="001548"/>
      </a:dk2>
      <a:lt2>
        <a:srgbClr val="F5F7FF"/>
      </a:lt2>
      <a:accent1>
        <a:srgbClr val="194EC5"/>
      </a:accent1>
      <a:accent2>
        <a:srgbClr val="9272C0"/>
      </a:accent2>
      <a:accent3>
        <a:srgbClr val="C95892"/>
      </a:accent3>
      <a:accent4>
        <a:srgbClr val="E84F7D"/>
      </a:accent4>
      <a:accent5>
        <a:srgbClr val="7CE260"/>
      </a:accent5>
      <a:accent6>
        <a:srgbClr val="FFC000"/>
      </a:accent6>
      <a:hlink>
        <a:srgbClr val="304FFE"/>
      </a:hlink>
      <a:folHlink>
        <a:srgbClr val="492067"/>
      </a:folHlink>
    </a:clrScheme>
    <a:fontScheme name="自定义 17">
      <a:majorFont>
        <a:latin typeface="汉仪书宋二简"/>
        <a:ea typeface="汉仪书宋二简"/>
        <a:cs typeface="Arial"/>
      </a:majorFont>
      <a:minorFont>
        <a:latin typeface="汉仪书宋二简"/>
        <a:ea typeface="汉仪书宋二简"/>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defRPr>
            <a:solidFill>
              <a:schemeClr val="tx1"/>
            </a:solidFill>
          </a:defRPr>
        </a:defPPr>
      </a:lstStyle>
      <a:style>
        <a:lnRef idx="2">
          <a:schemeClr val="accent1">
            <a:shade val="15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4</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汉仪书宋二简</vt:lpstr>
      <vt:lpstr>Calibri Light</vt:lpstr>
      <vt:lpstr>Wingdings</vt:lpstr>
      <vt:lpstr>微软雅黑</vt:lpstr>
      <vt:lpstr>Office Theme</vt:lpstr>
      <vt:lpstr>小学生播新闻PPT大纲</vt:lpstr>
      <vt:lpstr>目录</vt:lpstr>
      <vt:lpstr>添加章节标题</vt:lpstr>
      <vt:lpstr>新闻播报的准备</vt:lpstr>
      <vt:lpstr>确定新闻来源</vt:lpstr>
      <vt:lpstr>整理新闻内容</vt:lpstr>
      <vt:lpstr>确定播报形式</vt:lpstr>
      <vt:lpstr>准备播报道具</vt:lpstr>
      <vt:lpstr>新闻播报的技巧</vt:lpstr>
      <vt:lpstr>语言表达清晰</vt:lpstr>
      <vt:lpstr>语速适中抑扬顿挫</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2024-09-10T02:58:20.558</cp:lastPrinted>
  <dcterms:created xsi:type="dcterms:W3CDTF">2024-09-09T18:58:20Z</dcterms:created>
  <dcterms:modified xsi:type="dcterms:W3CDTF">2024-09-09T18:58:22Z</dcterms:modified>
</cp:coreProperties>
</file>