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0BAE8-D7FA-4FB0-ABA6-70617D095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CCA023-69B8-4664-96FB-17841FB73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4E090-1278-428A-A7EC-5175E7B7C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5F890-59AB-4588-A8D4-6E4CCD37C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152554-7C13-4E49-B5CF-85081EEF2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EEB566-EA33-4998-A926-F753EC118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C21819-F26F-490F-B724-34A5BF55B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ED6BBC-1575-43CB-A747-31E3DF24B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A319A4-9502-429B-8798-EB86DB9A0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1136AA-D6F4-4B95-966E-C29CF7CB0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24F43-7164-4A9B-B291-CAD23143A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3602502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教师跟岗个人研修总结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跟岗实践经历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教育教学能力提升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科研能力提高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团队协作与沟通能力增强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个人成长与收获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872" b="248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提升教育教学能力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通过跟岗研修，学习优秀教师的教学方法和经验，提高自身教育教学能力。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促进专业发展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了解最新教育理念和教学技术，跟上教育改革的步伐，实现自身专业发展。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推动学校发展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将所学知识和经验应用于本校教学实践，推动学校整体教学水平的提升。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观摩优秀教师的课堂教学，学习其教学理念、方法、技巧等。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课堂教学观摩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参与教育教学研讨会，与同行交流心得，分享经验，共同成长。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教育教学研讨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深入了解所在学校的校园文化、办学理念、管理模式等，拓展教育视野。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学校文化体验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制定个人专业发展规划，明确发展目标，实现持续进步。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个人成长规划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研修内容和目标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跟岗实践经历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小学语文教师跟岗实践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岗位名称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某市实验小学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所在学校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2023年3月-2023年6月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实践时间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实践岗位介绍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观摩优秀教师的教学课堂，学习教学方法和技巧。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协助指导教师进行课堂教学、学生辅导等工作。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参与学校教研活动和集体备课，与同行交流教学经验。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独立完成一定数量的教学任务，如试讲、评课等。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工作职责和任务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教学技能提升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班级管理能力增强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教研能力提高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教学成果显著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实践成果展示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通过观摩优秀教师的教学课堂，学习到了许多实用的教学方法和技巧，如情境创设、问题导入等，并在自己的教学实践中加以运用，取得了良好的教学效果。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在协助指导教师进行班级管理的过程中，积累了丰富的班级管理经验，如如何制定班规、如何与学生沟通等。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通过参与学校教研活动和集体备课，与同行进行了深入的交流和探讨，不仅拓宽了自己的教学视野，还提高了自己的教研能力。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在独立完成教学任务的过程中，得到了学生和指导教师的认可和好评。其中，试讲课程获得了学校领导和同行的高度评价。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教育教学能力提升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更加明确学生在教学过程中的主体地位，注重培养学生的自主学习和创新能力。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学生中心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终身学习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42" r="17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关注学生的全面发展，不仅注重知识传授，还注重学生的品德、情感、态度和价值观的培养。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认识到教学是一个持续学习和进步的过程，不断追求自我提升和完善。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教学理念更新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运用启发式教学方法，引导学生主动思考和探索，激发学生的学习兴趣和积极性。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421" b="642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启发式教学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推行合作学习模式，鼓励学生之间的交流和合作，培养学生的团队协作精神和沟通能力。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合作学习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利用现代信息技术手段，如多媒体教学、网络教学等，丰富教学手段，提高教学效果。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信息化教学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教学方法改进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通过问卷调查和学生座谈会等方式，了解到学生对教学效果的满意度有明显提高。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学生满意度提高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学生的学业成绩稳步提升，反映出教学质量的提升和学生学习效果的改善。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学业成绩提升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学生在思维能力、创新能力、实践能力等方面的能力得到显著提升。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学生综合能力增强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学生评价及反馈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https://d.book118.com/078036025025006033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2024-09-11T01:22:52.973</cp:lastPrinted>
  <dcterms:created xsi:type="dcterms:W3CDTF">2024-09-10T17:22:52Z</dcterms:created>
  <dcterms:modified xsi:type="dcterms:W3CDTF">2024-09-10T17:22:55Z</dcterms:modified>
</cp:coreProperties>
</file>