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2BDE-E728-4309-B539-C1EB2375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6B5C0-84B0-482C-A806-1DBA5079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245F0-C2BA-4569-A9BC-19B71657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9E315-70AF-4CE6-87CE-89E09CD8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7F05B-77D2-4506-9DCC-30E7F338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81907-4089-4D00-848A-15EAE263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B106D-426E-4771-9CFE-37AA31C2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5C171-6266-4740-BD5F-4BCDFD5D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2E06B-6FB3-48A2-8BDD-122D1A20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C4E32-CD1C-4D50-838D-15E01382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F4385-73C6-4F6C-972C-E7D06F93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0070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诗歌阅读教学的教案设计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https://d.book118.com/078040070054006023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诗歌阅读教学的教案设计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2024-08-29T22:47:35.866</cp:lastPrinted>
  <dcterms:created xsi:type="dcterms:W3CDTF">2024-08-29T14:47:35Z</dcterms:created>
  <dcterms:modified xsi:type="dcterms:W3CDTF">2024-08-29T14:47:37Z</dcterms:modified>
</cp:coreProperties>
</file>