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7DFE8-849B-4853-BF27-7961CD484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3A8AC-D815-48B8-8E10-76DD4011C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B80AE-1FC5-4F86-A56D-330BCDEE5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AE82B-B41B-4CF8-A2E2-4C1888318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00E6C0-F96F-410F-98C8-A309C1357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401D1A-6E69-4EFF-9D94-BB1988D38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514F4E-1B42-4E60-90F8-DF37CAF8D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F3D75-DCD3-444D-A8DE-9F2BB9938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BE4F3-AFCB-4FE1-9F1C-09E187C05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9BEAC-A93F-4103-82F7-F8D339B37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6735F-E34D-4B69-BD70-906F6BEB1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40073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长城汽车市场营销策略研究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长城汽车简介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长城汽车简介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市场营销环境分析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市场营销策略制定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市场营销策略实施与监控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市场营销策略案例研究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长城汽车简介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针对不同市场推出不同产品，满足消费者多样化需求。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注重产品质量和性能，提高产品竞争力。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52" r="206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根据市场定位和目标客户群体制定合理价格。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提供优惠政策和促销活动，吸引消费者购买。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建立完善的销售网络，包括4S店、直营店和经销商等。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加强线上销售渠道建设，拓展电商平台和社交媒体营销。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开展广告宣传和品牌推广活动，提高品牌知名度和美誉度。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加强与媒体合作，提高曝光率。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市场营销环境分析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分析国家政策对汽车行业的影响，如排放标准、新能源汽车政策等。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研究国内经济发展水平、消费者购买力以及经济周期对汽车市场的影响。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分析社会文化因素对汽车消费观念和需求的影响，如消费观念、价值观念等。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关注汽车行业新技术的发展和应用，如智能驾驶、电动汽车等。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分析行业内主要竞争对手的市场份额、产品线、竞争优势等。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分析汽车行业面临的风险和挑战，如政策风险、技术风险等。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研究汽车行业的市场规模和增长速度，分析市场潜力。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研究汽车行业的发展趋势，如智能化、电动化、共享化等。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对主要竞争对手的市场定位、产品策略、营销策略等进行深入研究。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根据消费者需求和购买行为，将市场划分为不同的细分市场，分析各细分市场的竞争状况。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分析行业内各种竞争策略的优缺点，如价格战、品牌建设、渠道策略等。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基于以上分析，确定长城汽车在竞争中的优势和劣势。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研究消费者的购车决策过程、购车偏好、信息获取渠道等。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了解消费者对汽车的功能需求、审美需求、心理需求等。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消费者细分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根据消费者需求和行为特征，将消费者划分为不同的细分群体，以便更好地满足不同群体的需求。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消费者趋势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关注消费者需求的变化趋势，以便及时调整营销策略。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市场营销策略制定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长城汽车的产品定位清晰，主要面向中低端市场，强调性价比和实用性。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长城汽车注重产品质量，通过持续改进生产工艺和加强品质控制，提高产品竞争力。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长城汽车不断推出新产品和技术创新，以满足消费者不断变化的需求，增强市场竞争力。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竞争定价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在市场上，长城汽车采取竞争定价策略，根据竞争对手的产品定价来调整自己的价格，保持价格竞争力。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针对不同市场和消费者群体，长城汽车采用差异化定价策略，以满足不同消费者的需求。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长城汽车采用成本导向定价策略，根据生产成本加上合理的利润率来制定产品价格。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https://d.book118.com/078040073044006032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2024-09-09T17:07:10.886</cp:lastPrinted>
  <dcterms:created xsi:type="dcterms:W3CDTF">2024-09-09T09:07:10Z</dcterms:created>
  <dcterms:modified xsi:type="dcterms:W3CDTF">2024-09-09T09:07:13Z</dcterms:modified>
</cp:coreProperties>
</file>