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1EB7E-56D2-4AAE-869E-AAD932D5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487BD-71DE-4CC0-B7F7-A03910D9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0BFF3-853F-4184-A0C5-A30F2DB09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7498A-9D79-4AD7-B22D-EE341099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A3A441-64ED-43EC-A4DD-892E8B2D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850EE-47A2-4904-8CA7-861D17D1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C756E-308B-4E8C-B927-9632059D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FD4D5-DAF5-4A90-88EB-B995F00B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A0B8A-1E07-4123-8406-A3B96AED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00BBE-652D-4A06-AA9C-6ABF6131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D7191-0282-4017-A10D-04B5C044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1023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高血压如何保护肾上腺健康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高血压对肾上腺影响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控制血压，减轻肾上腺负担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改善生活方式，促进肾上腺健康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定期检查与评估肾上腺状况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高血压和肾上腺之间存在密切的关联，高血压可能导致肾上腺功能异常，而肾上腺问题也可能引发或加剧高血压。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肾上腺分泌的激素，如醛固酮和皮质醇，对血压有直接的影响。当这些激素分泌过多时，可能导致高血压。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激素分泌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高血压与肾上腺关系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健康的肾上腺能够正常分泌激素，有助于维持血压在正常水平。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肾上腺功能异常可能引发一系列并发症，如心血管疾病、肾脏疾病等，保护肾上腺健康有助于预防这些并发症。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通过保护肾上腺健康，可以改善高血压患者的身体状况，减轻症状，从而提高生活质量。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630" r="1163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维持血压稳定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保护肾上腺健康重要性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高血压对肾上腺影响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06" b="3570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高血压导致血管收缩，增加肾上腺血流阻力，减少血液灌注。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高血压引发氧化应激反应，产生大量活性氧物质，对肾上腺细胞造成损害。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高血压引发的炎症反应可导致肾上腺组织损伤和功能障碍。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血流动力学改变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血压升高对肾上腺压力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长期高血压可导致肾上腺皮质萎缩和功能障碍，降低皮质醇等激素的分泌。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高血压刺激肾上腺髓质增生，导致儿茶酚胺等激素分泌增加，进一步加重高血压。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长期高血压有时可引发肾上腺结节或肿瘤的形成，影响肾上腺正常功能。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肾上腺皮质功能减退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肾上腺髓质增生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肾上腺结节或肿瘤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长期高血压导致肾上腺损伤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高血压是心血管疾病的主要危险因素，而肾上腺损伤可进一步增加心血管事件的风险。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40" r="139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高血压与肾脏疾病密切相关，肾上腺损伤可加重肾脏负担，加速肾功能减退。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高血压和肾上腺损伤均可导致糖、脂等代谢紊乱，增加糖尿病、高血脂等疾病的患病风险。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控制血压，减轻肾上腺负担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减少高盐食品的摄入，如腌制食品、加工肉类等，以降低体内钠离子浓度，减轻肾上腺负担。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适量食用富含钾的食物，如香蕉、土豆、蘑菇等，有助于促进钠的排出，进一步降低血压。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增加钾的摄入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摄入足够的蔬菜、水果、全谷类和优质蛋白质，以提供身体所需的营养和能量。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合理饮食，降低盐分摄入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429" b="274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规律运动，保持健康体重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进行适量的有氧运动，如散步、慢跑、游泳等，有助于降低血压、减轻身体负担。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适当增加力量训练，如举重、俯卧撑等，有助于增强肌肉力量和耐力。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保持健康体重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通过合理饮食和规律运动，保持健康的体重范围，以降低高血压的风险。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https://d.book118.com/078041023034006023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2024-08-29T16:15:26.483</cp:lastPrinted>
  <dcterms:created xsi:type="dcterms:W3CDTF">2024-08-29T08:15:26Z</dcterms:created>
  <dcterms:modified xsi:type="dcterms:W3CDTF">2024-08-29T08:15:28Z</dcterms:modified>
</cp:coreProperties>
</file>