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8D643-9D8F-42C4-A31B-821C56F30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38A93-934F-41AB-A636-17C3931E2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401E09-7B4A-4B9B-8BDF-D4B16FB0B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2FE982-676A-42E6-A447-AA1952D6D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9D7C76-6FDC-4128-BC90-14B8B4B9F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8B3FFA-1ADA-43C4-8A1B-D17D42521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B806AE-7E24-4941-8227-76006B16C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4C9C1B-05CE-4939-8648-D3298DF54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52C115-23C2-4131-8771-CE114AF3A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6BDB7-2912-476E-8170-B6D975A62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34C317-88A6-41ED-8473-D8F7725DC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41056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安全管理制度在体育和娱乐业中的应用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安全管理制度的核心要素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安全管理制度在体育业中的应用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安全管理制度在娱乐业中的应用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安全管理制度的未来展望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安全管理制度是一种系统化、规范化的管理体系，旨在预防和减少生产、服务过程中的安全风险，保障人员生命安全和财产安全。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系统性、规范性、预防性、专业性。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93" r="1759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通过规范操作和管理，降低事故发生的风险，减少人员伤亡。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保障人员生命安全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预防火灾、盗窃等事故，减少财产损失。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保障财产安全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良好的安全管理制度有助于提升企业的社会形象和声誉。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提高企业形象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遵守相关法律法规，避免企业面临法律风险和经济处罚。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符合法律法规要求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875" b="10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工业革命时期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随着工业的快速发展，安全事故频发，促使政府和企业开始重视安全管理。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20世纪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职业安全卫生法规不断完善，企业开始建立安全管理体系。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21世纪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全球范围内推广实施ISO 45001等国际标准，安全管理制度逐渐成为企业核心竞争力的重要组成部分。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安全管理制度的核心要素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对体育和娱乐场所进行全面风险评估，识别可能存在的安全隐患。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制定控制措施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根据风险评估结果，制定相应的控制措施，降低安全风险。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随着场所运营状况的变化，定期重新评估风险，调整控制措施。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制定全面的安全培训计划，针对不同岗位和职责进行培训。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培训内容应包括安全规章制度、应急处理、消防安全等方面。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对培训效果进行评估，确保员工掌握必要的安全知识和技能。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安全培训与教育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建立定期安全检查制度，确保各项安全措施得到有效执行。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检查制度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监督机制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167" r="14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整改与追责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设立安全监督岗位，对场所安全进行实时监控和巡查。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对发现的安全问题及时整改，对责任人进行追责和处理。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安全检查与监督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167" r="151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根据场所特点和潜在风险，制定应急预案和应对措施。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定期组织应急预案演练，提高员工应对突发事件的能力。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预案演练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建立快速响应机制，确保在发生紧急情况时能够迅速启动应急预案。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应急预案与响应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安全管理制度在体育业中的应用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安全风险评估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对赛事进行全面的安全风险评估，识别潜在的安全隐患和风险点。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安全检查与监控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对场馆、设施、器材等进行定期安全检查，确保符合安全标准；同时设置监控系统，实时监控赛事进行情况。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赛事安全计划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制定详细的赛事安全计划，包括安全检查、应急预案和安全人员配置等。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体育赛事的安全管理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https://d.book118.com/078041056126006037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2024-09-17T20:54:44.120</cp:lastPrinted>
  <dcterms:created xsi:type="dcterms:W3CDTF">2024-09-17T12:54:44Z</dcterms:created>
  <dcterms:modified xsi:type="dcterms:W3CDTF">2024-09-17T12:54:46Z</dcterms:modified>
</cp:coreProperties>
</file>