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47894-20DF-4775-9967-7C83FA16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8DF5F-AC57-4615-A5AF-3010F1D02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9AB4B-F649-4624-8DD3-DC1F092E5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754A0-B00C-4E63-9A77-2299182A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DA1F27-E58A-47DD-ADAD-A5A76FB2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6050C-41EC-436E-80F9-234FF8D9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10CFB-D636-4173-B94C-2ABDB6B4D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E231C-3A47-41DA-83E9-3792935B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97407-BDC0-479D-9A00-7098C80E0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FE3A5-74F2-4167-9D78-DE8BB31A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6269F-224C-41A6-8633-DE81F37DC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1074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合同法基本知识培训合同的约束力与效力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合同约束力及其表现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合同效力及其影响因素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合同是平等主体的自然人、法人、其他组织之间设立、变更、终止民事权利义务关系的协议。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合同的构成要素包括主体、客体和内容三个方面。主体是指签订合同的双方或多方当事人；客体是指合同权利义务指向的对象，如货物、劳务、行为等；内容是指合同双方当事人的权利和义务。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事人双方权利义务的分担方式，合同可分为双务合同与单务合同。双务合同是指双方当事人互相享有权利、承担义务的合同，如买卖、租赁等合同。单务合同是指只有一方当事人承担给付义务的合同，如赠与、借用等合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事人取得权利有无代价，合同可分为有偿合同与无偿合同。有偿合同是指当事人一方享有合同规定的权益，须向对方当事人偿付相应代价的合同，如买卖、租赁等合同。无偿合同是指一方当事人向对方给予某种利益，对方取得该利益时不支付任何代价的合同，如赠与、借用等合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的成立是否需要交付标的物或完成其他给付，合同可分为诺成合同与实践合同。诺成合同是指双方当事人意思表示一致即可成立的合同，如买卖、租赁等合同。实践合同是指除双方当事人意思表示一致外，还需要实际交付标的物或完成其他给付才能成立的合同，如保管、自然人之间的借款合同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双务合同与单务合同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有偿合同与无偿合同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诺成合同与实践合同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合同分类及各类特点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357" r="53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合同法调整范围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合同法调整平等主体的自然人、法人、其他组织之间设立、变更、终止民事权利义务关系的协议。婚姻、收养、监护等有关身份关系的协议，适用其他法律的规定。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合同法基本原则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合同法的基本原则包括平等原则、自愿原则、公平原则、诚信原则等。这些原则贯穿于合同法的始终，对合同的订立、履行、变更和终止等各个环节都具有指导意义。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合同约束力及其表现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0" r="31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14" r="31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05" r="306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合同约束力内涵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合同约束力体现了合同法的自愿、平等、公平和诚实信用等基本原则，是维护交易秩序和保障当事人权益的重要手段。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合同约束力是指合同双方当事人在合同中所作出的承诺和约定，具有法律上的强制力，必须得到遵守和执行。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合同约束力适用于合同的双方当事人，包括自然人、法人和其他组织。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合同约束力要求当事人在签订和履行合同过程中，遵守法律法规、遵循公序良俗、恪守诚实信用原则，按照合同约定履行自己的义务。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约束对象与行为规范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当一方当事人违反合同约定时，将承担违约责任，包括继续履行、采取补救措施、赔偿损失等。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违反约束后果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对于违反合同约定的行为，当事人可以通过协商、调解、仲裁或诉讼等方式解决争议。在处理过程中，应当遵循公平、公正、高效的原则，维护当事人的合法权益和社会公共利益。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违反约束后果及处理方式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合同效力及其影响因素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合同效力概念及判断标准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合同效力是指依法成立的合同对当事人具有的法律约束力。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判断合同效力的标准主要包括：主体是否适格、意思表示是否真实、内容是否合法、形式是否符合法律规定。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影响合同效力因素剖析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当事人的民事行为能力、代理人的代理权限等。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合同标的物的合法性、权属状况等。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合同条款是否明确、合法，是否存在欺诈、胁迫等情形。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合同是否需要采用书面形式、是否经过公证或鉴证等。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主体因素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客体因素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形式因素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可撤销合同情形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因重大误解订立的合同；在订立合同时显失公平的合同；一方以欺诈、胁迫的手段或者乘人之危，使对方在违背真实意思的情况下订立的合同。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无效合同情形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违反法律、行政法规的强制性规定；损害社会公共利益；恶意串通，损害国家、集体或第三人利益；以合法形式掩盖非法目的；其他法定无效情形。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待定合同情形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限制民事行为能力人订立的与其年龄、智力、精神健康状况不相适应的合同；无权代理人订立的合同；无处分权人处分他人财产的合同。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无效、可撤销和待定合同情形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https://d.book118.com/078041074135006036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2024-09-16T10:56:06.225</cp:lastPrinted>
  <dcterms:created xsi:type="dcterms:W3CDTF">2024-09-16T02:56:06Z</dcterms:created>
  <dcterms:modified xsi:type="dcterms:W3CDTF">2024-09-16T02:56:08Z</dcterms:modified>
</cp:coreProperties>
</file>