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E4AF0-E6CD-48F2-8714-F2B7B0F74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8F9D1-3A7D-4B3B-9795-70647D24F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A6EE2-191C-4B6D-9C41-0C5E90CC5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08E281-AB7D-49BF-A1CC-64A663E48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5978FC-AC2C-4400-9D2E-DACE9261C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CC906F-5521-4758-B694-893C88DFF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4F1716-41C1-4AC0-93E8-BF93B3950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2D6FA3-7344-432A-B741-92E746EE9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242404-CB18-409B-BABA-6A6A6D898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A76CD-FB62-44EB-A31C-17E87FD47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1BECD-4361-486A-B981-AEA267733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303402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仓库主管个人年终总结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流程优化与改进实施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人员培训与团队建设成果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挑战应对与经验教训总结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仓库布局优化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对仓库进行重新规划，提高空间利用率，减少货物搬运距离，提升工作效率。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建立科学的库存管理制度，通过定期盘点、及时补货等方式，确保库存准确性，降低库存成本。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加强仓库安全监管，完善防火、防盗等安全设施，确保员工和财产安全。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本年度仓库管理主要工作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目标达成情况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业绩数据统计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本年度各项仓库管理目标均已完成，包括库存准确率、货物周转率等关键指标均达到预期水平。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与去年同期相比，仓库整体运营效率提升20%，成本降低10%，客户满意度提高15%。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达成目标及业绩数据统计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与团队成员保持密切沟通，共同解决工作中遇到的问题，形成高效的工作氛围。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在仓库布局优化、库存控制等方面提出创新性建议，为提升仓库管理水平做出积极贡献。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个人贡献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团队协作与个人贡献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863" r="12863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通过改进发货流程、提高发货速度等措施，提升客户服务质量。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定期与客户进行沟通，了解客户需求，及时解决客户问题，提高客户满意度。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客户满意度提升举措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流程优化与改进实施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根据货物特性和业务需求，对仓库进行区域划分，合理安排货架和货物位置，提高空间利用率和工作效率。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采用高层货架、立体存储等方式，增加存储空间，减少空间浪费。同时，合理规划货物堆放方式，提高空间利用率。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仓库布局调整及空间利用率提升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空间利用率提升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布局调整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对收发货物流程进行全面梳理，找出瓶颈和问题所在，提出优化建议。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流程梳理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引入先进的仓储管理系统，实现收发货物的自动化、智能化管理，提高工作效率和准确性。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信息化手段应用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建立快速响应机制，对紧急、特殊需求进行及时处理，确保收发货物流程的顺畅进行。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快速响应机制建立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收发货物流程优化实践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制定定期盘点计划，确保所有货物按照规定周期进行盘点，及时发现并解决问题。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定期盘点制度建立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盘点方法改进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数据核对与校验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95" r="168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采用先进的盘点工具和方法，如无线扫描枪、RFID技术等，提高盘点效率和准确性。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建立数据核对与校验机制，对盘点数据进行多次核对和校验，确保数据的准确性和可靠性。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库存盘点准确性提高方法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系统选型与定制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根据企业实际需求，选择合适的仓储管理系统，并进行个性化定制，满足企业特殊需求。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系统培训与操作指导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组织系统培训和操作指导，确保员工熟练掌握系统操作方法和技巧。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系统优化与升级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定期对系统进行优化和升级，提高系统性能和稳定性，满足企业不断发展的需求。同时，关注新技术、新方法的应用，推动企业仓储管理水平的不断提升。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信息化管理系统应用推广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人员培训与团队建设成果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根据岗位需求和员工能力评估，制定了全年度的员工技能培训和素质提升计划。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按计划开展了各类培训课程，包括仓库管理、物流知识、安全操作、团队协作等方面的内容。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培训内容实施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通过考试、实操演练等方式对培训效果进行评估，确保员工掌握所需技能和知识。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员工技能培训和素质提升计划执行情况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https://d.book118.com/078043034025006030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2024-09-06T10:30:04.530</cp:lastPrinted>
  <dcterms:created xsi:type="dcterms:W3CDTF">2024-09-06T02:30:04Z</dcterms:created>
  <dcterms:modified xsi:type="dcterms:W3CDTF">2024-09-06T02:30:06Z</dcterms:modified>
</cp:coreProperties>
</file>