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283567-2B60-4815-A03C-93C6D214F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E72C2-CDA7-4B35-BBBB-8239C79D1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EE9C06-C0AB-4C92-8AB4-E6C502D38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7BA388-93E8-48C6-8849-63EC7C00EB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2ED49E-03DE-4104-B785-C8DD929FE5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256085-2242-4EED-A93D-9EAFE8E2D6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CE3B36-02CC-4F25-A53E-D16567832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4AC97D-7A25-4049-94E2-44D9D7A33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8EF70-1428-49F2-B714-C531645305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F00808-35CF-4679-8A0B-0F6D2F50F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33EB5-442C-4830-BE9F-A945A6FDD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43044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运动损伤的预防方法平衡训练与协调性训练</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平衡训练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协调性训练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运动损伤的预防方法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平衡训练和协调性训练在运动损伤预防中的应用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提高运动员和大众对运动损伤预防的认识和重视程度</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减少运动损伤的发生，提高运动表现和生活质量</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探讨平衡训练和协调性训练在预防运动损伤中的作用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运动损伤是指在运动过程中或运动后因各种原因导致的身体组织或器官的损伤或功能障碍。</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根据损伤的性质和程度，运动损伤可分为急性损伤和慢性损伤；根据受伤部位，可分为肌肉、韧带、关节、骨骼等不同类型的损伤。</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平衡训练</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平衡训练的原理和作用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平衡训练通过刺激人体前庭系统、本体感觉系统和视觉系统等，提高身体对平衡的控制能力。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平衡训练能够增强关节稳定性，提高肌肉力量，改善身体协调性，减少运动损伤的风险。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63" b="21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平衡训练的方法包括静态平衡训练、动态平衡训练和稳定性训练等。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在进行平衡训练时，需要注意姿势的正确性，保持身体稳定，逐渐增加训练难度和时间，避免过度疲劳和受伤。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平衡训练的方法和技巧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方法</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在进行平衡训练时，要确保周围环境安全，避免在湿滑或不平整的地面上进行训练。</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安全第一</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根据个人身体状况和运动经验，选择适合自己的平衡训练方法和难度。</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量力而行</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在进行平衡训练时，要遵循循序渐进的原则，逐渐增加训练难度和时间，避免过度疲劳和受伤。</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循序渐进</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平衡训练可以结合其他运动进行，如力量训练、柔韧性训练和有氧运动等，以达到更好的锻炼效果。</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结合其他运动</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530" r="19530"/>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平衡训练的注意事项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协调性训练</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协调性训练是通过特定的练习和动作，提高神经系统对肌肉的控制能力，使身体各部分在运动中能够协调配合，达到优化运动表现、减少运动损伤的目的。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协调性训练有助于提高身体的稳定性、平衡性和灵活性，使运动员在复杂多变的运动环境中能够迅速准确地做出反应，提高运动技能水平。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00" r="230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协调性训练的原理和作用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33" r="16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协调性训练可采用多种方法，如舞蹈、瑜伽、体操等。这些运动形式要求身体各部分协同工作，有助于提高协调性。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在进行协调性训练时，应注重动作的准确性和流畅性。通过反复练习和不断调整，逐渐提高动作的难度和复杂性，以增强神经系统的控制能力。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协调性训练的方法和技巧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个体化原则</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每个人的身体条件和运动经验不同，因此在进行协调性训练时应根据个人的实际情况制定合适的训练计划。</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循序渐进</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协调性训练需要时间和耐心，应遵循循序渐进的原则，逐步提高训练难度和要求。</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避免过度疲劳</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过度的协调性训练可能导致神经系统疲劳和肌肉损伤，因此应合理安排训练时间和强度，避免过度疲劳。</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结合其他训练</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协调性训练应与力量训练、耐力训练等其他运动形式相结合，以达到全面提高身体素质的目的。</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协调性训练的注意事项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https://d.book118.com/078043044056006040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2024-09-18T21:06:19.550</cp:lastPrinted>
  <dcterms:created xsi:type="dcterms:W3CDTF">2024-09-18T13:06:19Z</dcterms:created>
  <dcterms:modified xsi:type="dcterms:W3CDTF">2024-09-18T13:06:21Z</dcterms:modified>
</cp:coreProperties>
</file>