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184C3-5E41-4888-88DC-04140CD8D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6736E-8540-4777-B62B-16311E71C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80D78-2BDD-497C-84F6-DE7206095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5A8547-2031-4A19-9F33-65940FB07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CDE864-73C9-4474-8722-794CB2DE9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7F06B5-129D-4746-9CBD-5972EB740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A036F2-858A-4CBB-9258-BD0301410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8805C4-59F5-47EB-8A4C-B8B4FFD91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761B57-9286-49EA-AE3D-2E9E63952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4F05A-8F13-42E8-BA1A-98C577877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A845A-1658-49FB-B75B-4ABD49D99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3072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项目建设必要性评估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项目建设方案概述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项目建设必要性评估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项目建设风险分析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项目建设可行性建议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优化项目实施方案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通过评估发现项目潜在的风险和问题，为优化项目实施方案提供参考。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明确项目建设必要性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通过评估，明确项目是否符合国家、地区或行业发展规划，是否满足市场需求，以及是否具有经济效益和社会效益。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为项目立项提供依据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评估结果可以为项目立项提供决策支持，避免盲目投资和资源浪费。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评估范围和方法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包括项目建设的背景、市场需求、技术方案、经济效益、社会效益等方面。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采用定性和定量相结合的方法，包括文献调研、专家咨询、市场调研、财务分析等。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项目背景分析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评估项目所在市场的总体规模，包括潜在用户数量、交易量、市场增长率等。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需求特点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分析市场需求的特点，如消费者偏好、购买习惯、价格敏感度等。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需求趋势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预测市场需求的未来趋势，包括需求增长、需求结构变化等。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识别项目所在市场的主要竞争对手，包括直接竞争者和间接竞争者。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分析竞争对手的竞争策略，如产品差异化、价格战、营销策略等。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竞争优势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评估项目相对于竞争对手的竞争优势，如技术领先、品牌知名度、渠道优势等。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分析国家及地方政府对项目所在行业的政策支持情况，如税收优惠、资金扶持等。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了解项目所在行业的相关法规和政策限制，如行业准入门槛、环保要求等。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预测政策环境的未来趋势，包括政策调整的可能性及影响等。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政策趋势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项目建设方案概述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经济发展目标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通过项目建设，促进当地经济发展，提高居民生活水平。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确保项目建设符合环保要求，减少对环境的不良影响。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社会发展目标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改善基础设施和公共服务设施，提高社会福利水平。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建设目标和任务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3" r="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包括道路、桥梁、水利、能源等基础设施建设。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包括教育、医疗、文化、体育等公共服务设施建设。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公共服务设施建设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包括工业、农业、林业、渔业等生产性项目建设。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生产性项目建设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建设内容和规模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47" r="1574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总投资估算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根据项目建设内容和规模，估算项目总投资。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资金来源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包括政府投资、银行贷款、企业自筹、外资等资金来源。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资金筹措计划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制定详细的资金筹措计划，确保项目建设的顺利进行。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投资估算和资金来源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https://d.book118.com/078043072004006042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2024-09-20T23:23:11.273</cp:lastPrinted>
  <dcterms:created xsi:type="dcterms:W3CDTF">2024-09-20T15:23:11Z</dcterms:created>
  <dcterms:modified xsi:type="dcterms:W3CDTF">2024-09-20T15:23:13Z</dcterms:modified>
</cp:coreProperties>
</file>