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EFVQB+MS-UIGothic"/>
      <p:regular r:id="rId15"/>
    </p:embeddedFont>
    <p:embeddedFont>
      <p:font typeface="NCGUES+EJECCO+MicrosoftYaHei-Bold"/>
      <p:regular r:id="rId16"/>
    </p:embeddedFont>
    <p:embeddedFont>
      <p:font typeface="FHSAVM+OFMMOW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8F789-8DDD-4074-B00C-A13090C28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C79CD-5581-45F9-AF05-1194C710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07858-BBC5-4C59-BF92-5CD71C5F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2B180-F37D-4DD7-9395-71269390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AED69-3BD8-454A-A3E5-1B553C06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49489-A183-40FF-B846-94417C44C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D79E2-C162-48AE-9F9E-BC4A56B3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BB08C-120F-4E60-A18C-E1724F762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14DC9-3D75-434B-AAE7-0E622101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BEFC9-3440-4FAB-AB89-28CCF1F4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C0DDE-8F34-458A-924F-BE6A2079E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43100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MEFVQB+MS-UIGothic"/>
                <a:cs typeface="MEFVQB+MS-UIGothic"/>
              </a:rPr>
              <a:t>表格信息的加工与表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580" y="3066300"/>
            <a:ext cx="40862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MEFVQB+MS-UIGothic"/>
                <a:cs typeface="MEFVQB+MS-UIGothic"/>
              </a:rPr>
              <a:t>达通用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MEFVQB+MS-UIGothic"/>
                <a:cs typeface="MEFVQ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MEFVQB+MS-UIGothic"/>
                <a:cs typeface="MEFVQB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NCGUES+EJECCO+MicrosoftYaHei-Bold"/>
                <a:cs typeface="NCGUES+EJECC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1150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NCGUES+EJECCO+MicrosoftYaHei-Bold"/>
                <a:cs typeface="NCGUES+EJECCO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EFVQB+MS-UIGothic"/>
                <a:cs typeface="MEFVQB+MS-UIGothic"/>
              </a:rPr>
              <a:t>表格信息的概述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EFVQB+MS-UIGothic"/>
                <a:cs typeface="MEFVQB+MS-UIGothic"/>
              </a:rPr>
              <a:t>表格信息的定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表格信息是一种通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表格形式呈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的信息，具有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构化、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范化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的特点。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表格信息是一种常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的信息表达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方式，通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行和列的交叉排列，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展示数据、文字、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片等多种信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息，具有直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的特点。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EFVQB+MS-UIGothic"/>
                <a:cs typeface="MEFVQB+MS-UIGothic"/>
              </a:rPr>
              <a:t>表格信息的分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根据不同的分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类标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准，表格信息可以分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MEFVQB+MS-UIGothic"/>
                <a:cs typeface="MEFVQ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182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根据数据内容，表格信息可以分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型、文字型、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片型等；根据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构，可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为简单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表格和复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表格；根据用途，可以分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为统计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表格、数据表格、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告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EFVQB+MS-UIGothic"/>
                <a:cs typeface="MEFVQB+MS-UIGothic"/>
              </a:rPr>
              <a:t>表格等。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EFVQB+MS-UIGothic"/>
                <a:cs typeface="MEFVQB+MS-UIGothic"/>
              </a:rPr>
              <a:t>表格信息的特点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表格信息具有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构化、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范化的特点，能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清晰地呈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数据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和信息。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MEFVQB+MS-UIGothic"/>
                <a:cs typeface="MEFVQB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表格信息通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行和列的交叉排列，使得信息呈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更加有序、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整；同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，表格信息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各种数据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行加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工、分析和可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化，提高信息的可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性和易用性。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1150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NCGUES+EJECCO+MicrosoftYaHei-Bold"/>
                <a:cs typeface="NCGUES+EJECCO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MEFVQB+MS-UIGothic"/>
                <a:cs typeface="MEFVQB+MS-UIGothic"/>
              </a:rPr>
              <a:t>表格信息的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5400">
                <a:solidFill>
                  <a:srgbClr val="000000"/>
                </a:solidFill>
                <a:latin typeface="MEFVQB+MS-UIGothic"/>
                <a:cs typeface="MEFVQB+MS-UIGothic"/>
              </a:rPr>
              <a:t>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EFVQB+MS-UIGothic"/>
                <a:cs typeface="MEFVQB+MS-UIGothic"/>
              </a:rPr>
              <a:t>表格信息的来源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HSAVM+OFMMOW+MicrosoftYaHei"/>
                <a:cs typeface="FHSAVM+OFMMO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HSAVM+OFMMOW+MicrosoftYaHei"/>
                <a:cs typeface="FHSAVM+OFMMO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HSAVM+OFMMOW+MicrosoftYaHei"/>
                <a:cs typeface="FHSAVM+OFMMO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HSAVM+OFMMOW+MicrosoftYaHei"/>
                <a:cs typeface="FHSAVM+OFMMOW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数据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子表格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软</a:t>
            </a:r>
            <a:r>
              <a:rPr sz="1550">
                <a:solidFill>
                  <a:srgbClr val="0084FF"/>
                </a:solidFill>
                <a:latin typeface="MEFVQB+MS-UIGothic"/>
                <a:cs typeface="MEFVQB+MS-UIGothic"/>
              </a:rPr>
              <a:t>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网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络</a:t>
            </a: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数据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其他数据源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从各种数据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取表格信息，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如关系型数据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、非关系型数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60140" y="5274162"/>
            <a:ext cx="2530520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如</a:t>
            </a:r>
            <a:r>
              <a:rPr sz="1350">
                <a:solidFill>
                  <a:srgbClr val="000000"/>
                </a:solidFill>
                <a:latin typeface="FHSAVM+OFMMOW+MicrosoftYaHei"/>
                <a:cs typeface="FHSAVM+OFMMOW+MicrosoftYaHei"/>
              </a:rPr>
              <a:t>Excel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、</a:t>
            </a:r>
            <a:r>
              <a:rPr sz="1350">
                <a:solidFill>
                  <a:srgbClr val="000000"/>
                </a:solidFill>
                <a:latin typeface="FHSAVM+OFMMOW+MicrosoftYaHei"/>
                <a:cs typeface="FHSAVM+OFMMOW+MicrosoftYaHei"/>
              </a:rPr>
              <a:t>Google Sheets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等，</a:t>
            </a:r>
          </a:p>
          <a:p>
            <a:pPr marL="2920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编辑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和保存表</a:t>
            </a:r>
          </a:p>
          <a:p>
            <a:pPr marL="800734" marR="0">
              <a:lnSpc>
                <a:spcPts val="1350"/>
              </a:lnSpc>
              <a:spcBef>
                <a:spcPts val="86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格信息。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爬虫等技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从网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页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上抓取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063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如</a:t>
            </a:r>
            <a:r>
              <a:rPr sz="1350">
                <a:solidFill>
                  <a:srgbClr val="000000"/>
                </a:solidFill>
                <a:latin typeface="FHSAVM+OFMMOW+MicrosoftYaHei"/>
                <a:cs typeface="FHSAVM+OFMMOW+MicrosoftYaHei"/>
              </a:rPr>
              <a:t>CSV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文件、</a:t>
            </a:r>
            <a:r>
              <a:rPr sz="1350">
                <a:solidFill>
                  <a:srgbClr val="000000"/>
                </a:solidFill>
                <a:latin typeface="FHSAVM+OFMMOW+MicrosoftYaHei"/>
                <a:cs typeface="FHSAVM+OFMMOW+MicrosoftYaHei"/>
              </a:rPr>
              <a:t>JSON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文件等，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些文件也可以被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成表格</a:t>
            </a:r>
          </a:p>
          <a:p>
            <a:pPr marL="342900" marR="0">
              <a:lnSpc>
                <a:spcPts val="1350"/>
              </a:lnSpc>
              <a:spcBef>
                <a:spcPts val="86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形式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行信息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取。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052944" y="556181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表格信息。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EFVQB+MS-UIGothic"/>
                <a:cs typeface="MEFVQB+MS-UIGothic"/>
              </a:rPr>
              <a:t>表格信息的收集方法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2000" spc="25">
                <a:solidFill>
                  <a:srgbClr val="FFFFFF"/>
                </a:solidFill>
                <a:latin typeface="MEFVQB+MS-UIGothic"/>
                <a:cs typeface="MEFVQB+MS-UIGothic"/>
              </a:rPr>
              <a:t>卷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FFFFFF"/>
                </a:solidFill>
                <a:latin typeface="MEFVQB+MS-UIGothic"/>
                <a:cs typeface="MEFVQB+MS-UIGothic"/>
              </a:rPr>
              <a:t>地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MEFVQB+MS-UIGothic"/>
                <a:cs typeface="MEFVQB+MS-UIGothic"/>
              </a:rPr>
              <a:t>在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线调查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MEFVQB+MS-UIGothic"/>
                <a:cs typeface="MEFVQB+MS-UIGothic"/>
              </a:rPr>
              <a:t>数据挖掘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利用大数据技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从海量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数据中挖掘出有价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的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信息。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过设计问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卷，向目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人群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放并收集数据。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深入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察、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访谈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等方式收集数据。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利用网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平台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调查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DFD"/>
                </a:solidFill>
                <a:latin typeface="MEFVQB+MS-UIGothic"/>
                <a:cs typeface="MEFVQB+MS-UIGothic"/>
              </a:rPr>
              <a:t>卷，收集数据。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MEFVQB+MS-UIGothic"/>
                <a:cs typeface="MEFVQB+MS-UIGothic"/>
              </a:rPr>
              <a:t>表格信息的整理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数据清洗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数据分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和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编码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去除重复、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和不完整的数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将数据分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对应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，以便于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算机能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理解和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9625" y="284655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据，确保数据的准确性和可靠性。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数据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MEFVQB+MS-UIGothic"/>
                <a:cs typeface="MEFVQB+MS-UIGothic"/>
              </a:rPr>
              <a:t>数据排序和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筛选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将数据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一的格式或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准，以便于后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续处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理和分析。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根据需求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行排序和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MEFVQB+MS-UIGothic"/>
                <a:cs typeface="MEFVQB+MS-UIGothic"/>
              </a:rPr>
              <a:t>，以便快速找到需要的信息。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https://d.book118.com/078043100017006047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MEFVQB+MS-UIGothic</vt:lpstr>
      <vt:lpstr>SimSun</vt:lpstr>
      <vt:lpstr>NCGUES+EJECCO+MicrosoftYaHei-Bold</vt:lpstr>
      <vt:lpstr>FHSAVM+OFMMOW+MicrosoftYaHei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2024-09-28T07:32:00.650</cp:lastPrinted>
  <dcterms:created xsi:type="dcterms:W3CDTF">2024-09-27T23:32:00Z</dcterms:created>
  <dcterms:modified xsi:type="dcterms:W3CDTF">2024-09-27T23:32:01Z</dcterms:modified>
</cp:coreProperties>
</file>