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D505C5-3CBB-4283-B474-117D92A568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5D6596-FA44-48C1-A363-FCF0C799F1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21E18F-07EE-43B3-A4E9-8706C1064C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774F03-05C9-4D5A-ADB0-59949B7533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8990A20-B5EE-4186-AF7E-E8042CA96C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AD6EB16-28BC-468C-BA88-7E04DFECBD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C62BB8A-1BEC-4C53-89BA-327FA92CB3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F17CEA-00DA-4411-B975-9F28915816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CCFC85-D5F5-4318-BFAA-2F90BFE389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D3B207-634B-4DFF-B11C-31C1EA2F3B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4AC328-38F8-4D06-A5E6-39FA248289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804407206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护士培训师的领导能力培养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护士培训师的角色与职责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领导力培养的方法与途径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领导力培养的实践应用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领导力培养的挑战与对策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419" b="341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领导力的定义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领导力是一种影响和激励他人的能力，领导者通过自身的行为、价值观和决策来影响团队成员，激发他们的潜力，共同实现组织目标。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领导力并不仅仅是指职位或权力，而是一种能够激发和影响他人的能力。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0125" r="201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在组织中，领导者的领导能力往往决定了整个团队的表现和成就。一个具备优秀领导能力的领导者能够激发团队成员的潜力，调动他们的积极性，提高团队的凝聚力和执行力。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领导力对于组织的成功至关重要，特别是在医疗行业中，领导者的领导能力对于提高护理质量、提升患者满意度以及推动护理团队的持续发展具有重要意义。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领导力的重要性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领导者需要具备科学的决策能力，能够在复杂多变的环境中做出明智、果断的决策。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愿景和目标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领导者需要具备清晰、明确的愿景和目标，能够为团队指明方向，激发团队成员的热情和动力。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沟通能力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领导者需要具备良好的沟通能力，能够清晰、准确地传达自己的思想和意图，并倾听团队成员的意见和建议。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团队协作能力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领导者需要具备团队协作的能力，能够促进团队成员之间的合作和配合，提高团队的凝聚力和执行力。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激励能力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领导者需要具备激励他人的能力，能够调动团队成员的积极性和潜力，使他们感到受到重视和支持。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领导力的基本要素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护士培训师的角色与职责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60468" y="1739932"/>
            <a:ext cx="4610100" cy="196853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0568" y="3703606"/>
            <a:ext cx="4610100" cy="196853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70568" y="1739932"/>
            <a:ext cx="4610100" cy="19685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460468" y="3703606"/>
            <a:ext cx="4610100" cy="1968532"/>
          </a:xfrm>
          <a:prstGeom prst="rect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362432" y="2578179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10800000">
            <a:off x="7759732" y="3703606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16200000">
            <a:off x="5089493" y="4548188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006757" y="3421094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350931" y="2111740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21832" y="2111740"/>
            <a:ext cx="13068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B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321832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D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350931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615463" y="1879521"/>
            <a:ext cx="328720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制定培训计划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615463" y="2274379"/>
            <a:ext cx="336374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根据医院和科室的需求，制定合理的护士培训计划，确保培训内容的针对性和实用性。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432750" y="1879521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组织实施培训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432750" y="2274379"/>
            <a:ext cx="306326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负责培训活动的组织、安排和实施，包括课程设计、教学计划、教学资源等方面的管理工作。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615463" y="3849672"/>
            <a:ext cx="33623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评估培训效果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615463" y="4244530"/>
            <a:ext cx="310082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对培训效果进行评估和反馈，及时调整和优化培训计划，提高培训质量。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524760" y="3849672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培养师资力量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432750" y="4244530"/>
            <a:ext cx="311768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负责选拔和培养优秀的护士培训师，提升团队整体素质和教学水平。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护士培训师的职责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https://d.book118.com/078044072060006042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4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2024-09-21T14:27:14.844</cp:lastPrinted>
  <dcterms:created xsi:type="dcterms:W3CDTF">2024-09-21T06:27:14Z</dcterms:created>
  <dcterms:modified xsi:type="dcterms:W3CDTF">2024-09-21T06:27:16Z</dcterms:modified>
</cp:coreProperties>
</file>