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59D60-6820-48E9-89BF-E5A7F683F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196A72-EA71-45DE-9499-AC49E6B39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0F1486-12EF-4B27-949C-BE414506D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8447D-40AA-4368-9BD8-7F63DA09E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ECF65C4-6C32-446F-9A7A-895C09660F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E49902-5902-48BD-9531-3FDA30462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D968EEC-BF2C-4F29-A2F6-98DF2D16D1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A10035-6CAF-4397-89A3-E8425258B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C7C2A8-DB3B-47A2-9867-17203AF4D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B7E7B6-AFD6-4C1E-8D2E-2DDC73ED09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7667D1-BFBE-47AC-AA11-449E1A5597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pn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44116067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审核与技巧讲义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审核概述与重要性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审核准备与计划制定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现场实施与证据收集方法论述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问题分析与判断能力培养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改进建议提出及跟踪验证过程剖析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审核概述与重要性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562" b="456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审核是对某一事项、活动或过程进行系统性、独立性的检查和评估，以确定其是否符合既定标准、政策、法规或合同要求的过程。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确保被审核对象的合规性、有效性和一致性，提高组织的整体绩效和风险管理水平。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审核定义及目的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合规保障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流程优化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审核在企业管理中作用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通过审核，企业可以及时发现和纠正潜在的风险和问题，避免或减少损失。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通过对业务流程的审核，发现流程中的瓶颈和问题，提出改进建议，提高流程效率和效果。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确保企业遵守相关法律法规、行业标准和内部规章制度，维护企业声誉和信誉。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审核结果可以为企业管理层提供客观、准确的信息和数据，支持决策制定和改进。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明确审核目标、范围、依据和计划，组建审核团队，准备必要的工具和资源。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审核准备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对审核报告中提出的不符合项和改进建议进行跟踪验证，确保问题得到有效解决和落实。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跟踪验证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按照审核计划进行现场或非现场检查、访谈、问卷调查等活动，收集相关证据和信息。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审核实施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对收集到的证据和信息进行分析、比较和评估，确定不符合项、潜在风险和改进机会。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审核发现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编写审核报告，明确审核结论、不符合项和改进建议，并提交给企业管理层和相关利益方。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审核报告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审核流程简介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审核准备与计划制定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了解被审核对象的业务性质、组织结构、管理体系等基本情况。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掌握被审核对象的历史沿革、发展现状和未来规划。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分析被审核对象在行业中的地位和竞争力。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了解被审核对象背景信息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明确审核的具体目标和期望结果，如评估合规性、发现潜在问题等。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确定审核的范围，包括时间范围、业务范围、地域范围等。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根据目标和范围，制定相应的审核标准和指标。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明确审核目标与范围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确保计划的可行性，考虑可能出现的风险和挑战，并制定相应的应对措施。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与被审核对象充分沟通，确保其对审核计划和流程有清晰的认识和理解。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522" r="452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4522" r="452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制定详细的审核计划，包括时间表、任务分配、资源需求等。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制定详细且可行的计划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现场实施与证据收集方法论述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明确观察目标、对象、时间和地点，制定详细的观察计划。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观察计划制定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观察技巧掌握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观察记录规范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运用感官观察、记录观察、比较观察和统计观察等方法，获取全面、客观的信息。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准确记录观察时间、地点、对象、行为和结果等信息，保证信息的可追溯性。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现场观察法应用技巧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明确询问目标，确定需要了解的关键信息点。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询问目标明确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根据询问对象和情况，选择合适的询问方式，如开放式询问、封闭式询问等。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询问方式选择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运用倾听、引导、追问等技巧，获取真实、准确的信息。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询问技巧运用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询问法获取关键信息策略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https://d.book118.com/078044116067006035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2024-09-14T07:58:58.070</cp:lastPrinted>
  <dcterms:created xsi:type="dcterms:W3CDTF">2024-09-13T23:58:58Z</dcterms:created>
  <dcterms:modified xsi:type="dcterms:W3CDTF">2024-09-13T23:59:00Z</dcterms:modified>
</cp:coreProperties>
</file>