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F9424-92C8-4C45-8019-7D46F7FA8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5984D6-E81F-449F-AD3D-F0D394277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0A766-29CB-41CF-8FEB-D28EF8E45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B63FCA-A1C6-42BE-8BD4-D60CBFC07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21D008-5941-4186-A59F-4312E37AE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7EF0CA-8E78-476D-866D-2D534DC8A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9C9FB1-C977-4931-882F-4DED367E0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C86F40-2EED-446F-A388-49BA6DE38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5861F0-B8B5-4449-9B31-8809F5DF5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C64B56-3B8B-4733-B23B-3669EB2D9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41A6B9-F82F-42F3-82D3-1D06B4A6F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4502304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静脉曲张围手术期护理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静脉曲张手术前的准备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静脉曲张手术中的护理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静脉曲张手术后的护理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静脉曲张围手术期并发症的预防与处理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静脉曲张围手术期护理的注意事项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静脉曲张手术前的准备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449" b="644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了解手术目的和过程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向患者详细解释手术的目的、必要性以及手术过程，以减轻其焦虑和恐惧。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建立信任关系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与患者建立良好的沟通，解答其疑问，增强其对手术的信心。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心理疏导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针对患者的紧张、焦虑情绪，进行适当的心理疏导，帮助其保持平稳的心态。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确保患者基础疾病得到有效控制，如高血压、糖尿病等。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基础疾病控制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完成必要的术前检查，如血常规、凝血功能、心电图等。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指导患者进行术前饮食调整、沐浴更衣等准备工作。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身体准备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确保患者住院环境安静、整洁、舒适，为其提供一个良好的休息环境。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住院环境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检查手术室及相关设备是否齐全、正常，确保手术顺利进行。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设施准备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环境准备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静脉曲张手术中的护理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根据手术类型和医生要求，协助患者保持适当的体位，确保舒适。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980" r="498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500" r="15500"/>
          <a:stretch>
            <a:fillRect/>
          </a:stretch>
        </p:blipFill>
        <p:spPr>
          <a:xfrm>
            <a:off x="5146546" y="1536628"/>
            <a:ext cx="1898908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868" r="14868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保持舒适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避免手术部位受到压迫，以免影响手术操作和术后恢复。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避免压迫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保持手术区域清洁无菌，避免与手术无关的物品接触手术部位。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防止感染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患者体位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密切观察患者心率变化，如有异常及时报告医生。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870" r="1687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监测心率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定时记录患者血压情况，确保血压稳定。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监测血压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观察患者呼吸情况，保持呼吸道通畅，如有异常及时处理。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监测呼吸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监测生命体征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在手术过程中，密切观察患者的反应和病情变化，及时向医生报告。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传递器械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根据医生要求，准确、迅速地传递手术器械。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执行医嘱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严格遵守医生的医嘱，确保手术过程中的护理操作准确无误。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配合医生操作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静脉曲张手术后的护理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https://d.book118.com/078045023041006034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2024-09-12T15:24:47.148</cp:lastPrinted>
  <dcterms:created xsi:type="dcterms:W3CDTF">2024-09-12T07:24:47Z</dcterms:created>
  <dcterms:modified xsi:type="dcterms:W3CDTF">2024-09-12T07:24:49Z</dcterms:modified>
</cp:coreProperties>
</file>