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973C6-8888-418D-9FBD-0E00D9C3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CCBE0-2CE7-4292-BD60-23405781A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92E7E-2DCB-4362-B7EB-A7C4100C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3488C-18E7-47F8-85C7-0D5F0870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DC810-EFAC-4088-9CD7-3964DBBCC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A6379-843A-45F8-9948-82B090597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54F8B-A678-4704-AF6F-AE77A05F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4396-2AA7-4A4C-AE51-FDFC35E4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057B5-CBCA-43EF-9B02-A6FE0A254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6E03E-9FCE-4201-B746-12F8C6B10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E103-905A-47D2-B995-0C7B852A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61410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学校食堂机具设备管理及安全操作规程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机具设备管理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食堂机具设备分类管理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提高学校食堂机具设备的管理水平，确保设备安全、高效运行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保障学校师生饮食安全，提升学校餐饮服务品质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完善学校后勤管理体系，促进学校可持续发展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本规程适用于学校食堂内所有机具设备的管理、使用和维护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学校其他相关部门和人员需参照本规程执行相关工作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指在使用机具设备时，遵守相关操作规程，确保人员和设备安全的行为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机具设备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指学校食堂内用于食品加工、烹饪、储存、传输等功能的所有设备和工具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指对机具设备的采购、安装、使用、维护、报废等全过程进行计划、组织、协调和监督的活动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术语和定义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https://d.book118.com/078046141044006033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2024-09-11T06:24:42.348</cp:lastPrinted>
  <dcterms:created xsi:type="dcterms:W3CDTF">2024-09-10T22:24:42Z</dcterms:created>
  <dcterms:modified xsi:type="dcterms:W3CDTF">2024-09-10T22:24:44Z</dcterms:modified>
</cp:coreProperties>
</file>