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D7A5E6-17B7-45CE-BC11-4BAE0CF639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8AA57A-279B-4189-8F2A-D4161C3ACD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F5AE55-C353-4060-B221-F1E8AF312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F007CF-9BF9-422A-8FCF-AAAFDFBB81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339840-FB4C-4941-A13F-74C48718E3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8D34CD-DC6B-4908-9B6D-804FC7E618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7B2E33-A77A-4432-930A-61942F37FA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48B20-70D0-43AD-B54E-9E212F099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DCCE29-C807-4AFC-8ECD-5904A49C3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BF8172-D941-4F60-98F4-EAF8FFDB61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3DF34-A62A-4998-95CD-5EECAE8957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78050072044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超越竞争医疗器械销售技巧的创新方法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传统销售技巧回顾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创新销售技巧探讨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医疗器械销售团队建设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法律法规遵从与风险管理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随着医疗器械市场竞争日益激烈，传统的销售技巧已无法满足需求，需要创新方法来提升销售业绩。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提升销售业绩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医疗器械市场不断变化，政策法规、技术进步、消费者需求等因素都对销售策略产生影响，需要创新方法来应对市场变化。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创新销售技巧有助于企业在激烈的市场竞争中脱颖而出，增强企业竞争力。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增强企业竞争力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医疗器械销售市场现状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政策法规影响深远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医疗器械行业受到政策法规的严格监管，政策法规的变化对行业影响深远，需要企业密切关注并适应政策变化。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竞争日益激烈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医疗器械市场参与者众多，包括国际知名品牌和本土企业，竞争日益激烈。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市场规模不断扩大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随着医疗水平的提高和人口老龄化趋势的加剧，医疗器械市场需求不断增长，市场规模不断扩大。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技术进步推动市场发展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医疗器械行业技术不断进步，新产品、新技术不断涌现，推动市场发展。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消费者需求多样化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消费者对医疗器械的需求多样化，对产品的安全性、有效性、便捷性等方面提出更高要求。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传统销售技巧回顾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34" b="28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产品特点与优势展示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深入了解产品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销售人员需要全面掌握医疗器械的技术参数、性能特点、使用范围等信息，以便准确地向客户传达产品的优势。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突出差异化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与竞争对手的产品进行详细比较，强调自身产品的独特性和优势，使客户形成有利于购买的决策。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实证展示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通过案例、数据、用户评价等方式，展示产品在实际应用中的良好效果，提升客户对产品的信任度。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积极与客户沟通，深入了解他们的需求和期望，从客户的角度出发，提供个性化的解决方案。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需求了解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建立信任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持续关怀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通过专业知识和真诚的服务态度，赢得客户的信任和尊重，建立长期稳定的合作关系。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定期回访客户，了解产品使用情况和客户需求变化，及时提供必要的支持和服务，提高客户满意度。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客户关系建立与维护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根据客户的购买历史、合作潜力等因素，制定灵活的价格策略和优惠政策，以促成交易。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明确价值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在价格谈判中，强调产品给客户带来的长期价值和收益，而非仅仅关注短期成本。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合同规范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确保合同条款清晰明确，双方权益得到保障。在签订前对合同进行仔细审查，避免因误解或遗漏而产生纠纷。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6440" r="2644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价格谈判与合同签订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创新销售技巧探讨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与客户建立紧密关系，通过沟通和调研，准确把握客户的痛点和需求。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153" b="715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深入了解客户需求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根据客户需求，为客户提供定制化的医疗器械解决方案，提高客户满意度。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定制化产品推荐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提供优质的售后服务和技术支持，增强客户对品牌的信任度和忠诚度。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强化售后服务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个性化营销方案制定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加强销售、市场、技术等部门之间的沟通与协作，形成合力，共同推进业务拓展。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跨部门协作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5757" r="2575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充分利用公司内部资源，如技术、品牌、渠道等，提升销售竞争力。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积极寻求与产业链上下游企业的合作，实现资源共享和互利共赢。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跨部门合作与资源整合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内容营销策略制定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制定有针对性的内容营销策略，发布有价值、有吸引力的信息，吸引潜在客户关注。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数据分析与优化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定期分析社交媒体营销数据，了解用户行为和需求，不断优化营销策略，提高营销效果。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根据目标客户群体特征，选择合适的社交媒体平台进行宣传推广。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748" r="16748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利用社交媒体拓展市场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客户关系管理优化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https://d.book118.com/078050072044006034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2024-09-12T16:11:40.941</cp:lastPrinted>
  <dcterms:created xsi:type="dcterms:W3CDTF">2024-09-12T08:11:40Z</dcterms:created>
  <dcterms:modified xsi:type="dcterms:W3CDTF">2024-09-12T08:11:43Z</dcterms:modified>
</cp:coreProperties>
</file>