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0B6247-3D93-4946-B23A-D0C8A2DD66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07369B-864B-4167-B9FB-CC84ABC7C0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BB9683E-F0AF-40B0-B9DD-F91001B529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DD19415-0F38-4F31-90C1-A78C488030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7D64143-3BA8-4699-BBE4-2F5FA122863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78AE03-A0B3-4941-948C-93BA25B94A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02C1A93-6F59-4FBF-85EA-14DD58940C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C85BDF-CD2F-4699-B931-E2462E709E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BE18F4-25B6-4E23-A84A-BB14760098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9158FC-F3B6-4D36-A997-2A656C4B16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B4D731-1A3E-4304-B3AB-A88EF446A7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8050120113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脑梗死后血脑屏障损伤的机制及修复策略</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缺血再灌注损伤介导血脑屏障损伤
 炎症反应引起血脑屏障损伤
 氧化应激导致血脑屏障损伤
 细胞凋亡引发血脑屏障损伤
 促血管生成恢复血脑屏障功能
 调节血脑屏障紧密连接重塑屏障
 降低炎症反应减轻屏障损伤
 抗氧化剂保护血脑屏障功能</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缺血再灌注损伤介导血脑屏障损伤</a:t>
            </a:r>
          </a:p>
        </p:txBody>
      </p:sp>
      <p:sp>
        <p:nvSpPr>
          <p:cNvPr id="3" name="Subtitle 2"/>
          <p:cNvSpPr>
            <a:spLocks noGrp="1"/>
          </p:cNvSpPr>
          <p:nvPr>
            <p:ph type="subTitle" idx="1"/>
          </p:nvPr>
        </p:nvSpPr>
        <p:spPr/>
        <p:txBody>
          <a:bodyPr/>
          <a:lstStyle/>
          <a:p>
            <a:r>
              <a:t>脑梗死后血脑屏障损伤的机制及修复策略</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缺血再灌注损伤介导血脑屏障损伤</a:t>
            </a:r>
          </a:p>
        </p:txBody>
      </p:sp>
      <p:sp>
        <p:nvSpPr>
          <p:cNvPr id="3" name="Text Placeholder 2"/>
          <p:cNvSpPr>
            <a:spLocks noGrp="1"/>
          </p:cNvSpPr>
          <p:nvPr>
            <p:ph type="body" idx="1"/>
          </p:nvPr>
        </p:nvSpPr>
        <p:spPr/>
        <p:txBody>
          <a:bodyPr/>
          <a:lstStyle/>
          <a:p>
            <a:r>
              <a:t>缺血性脑损伤介导的血脑屏障损伤</a:t>
            </a:r>
          </a:p>
        </p:txBody>
      </p:sp>
      <p:sp>
        <p:nvSpPr>
          <p:cNvPr id="4" name="Content Placeholder 3"/>
          <p:cNvSpPr>
            <a:spLocks noGrp="1"/>
          </p:cNvSpPr>
          <p:nvPr>
            <p:ph sz="half" idx="2"/>
          </p:nvPr>
        </p:nvSpPr>
        <p:spPr/>
        <p:txBody>
          <a:bodyPr/>
          <a:lstStyle/>
          <a:p>
            <a:r>
              <a:t>1. 缺血性脑损伤时，谷氨酸、游离脂肪酸、活性氧等毒性物质释放增加，导致血脑屏障内皮细胞损伤，破坏血脑屏障结构。</a:t>
            </a:r>
          </a:p>
          <a:p>
            <a:r>
              <a:t>2. 受损的血脑屏障内皮细胞可释放炎症介质，进一步加剧血脑屏障损伤，并使脑组织更加容易受到炎症反应的侵害。</a:t>
            </a:r>
          </a:p>
          <a:p>
            <a:r>
              <a:t>3. 血脑屏障损伤后，脑组织与血液之间的物质交换受到破坏，导致脑组织缺氧、缺糖等代谢障碍，加重脑损伤。</a:t>
            </a:r>
          </a:p>
        </p:txBody>
      </p:sp>
      <p:sp>
        <p:nvSpPr>
          <p:cNvPr id="5" name="Text Placeholder 4"/>
          <p:cNvSpPr>
            <a:spLocks noGrp="1"/>
          </p:cNvSpPr>
          <p:nvPr>
            <p:ph type="body" idx="3"/>
          </p:nvPr>
        </p:nvSpPr>
        <p:spPr/>
        <p:txBody>
          <a:bodyPr/>
          <a:lstStyle/>
          <a:p>
            <a:r>
              <a:t>再灌注损伤介导的血脑屏障损伤</a:t>
            </a:r>
          </a:p>
        </p:txBody>
      </p:sp>
      <p:sp>
        <p:nvSpPr>
          <p:cNvPr id="6" name="Content Placeholder 5"/>
          <p:cNvSpPr>
            <a:spLocks noGrp="1"/>
          </p:cNvSpPr>
          <p:nvPr>
            <p:ph sz="half" idx="4"/>
          </p:nvPr>
        </p:nvSpPr>
        <p:spPr/>
        <p:txBody>
          <a:bodyPr/>
          <a:lstStyle/>
          <a:p>
            <a:r>
              <a:t>1. 再灌注时，血液中的炎症细胞如中性粒细胞等，可通过受损的血脑屏障进入脑组织，释放炎症因子，加剧脑组织损伤。</a:t>
            </a:r>
          </a:p>
          <a:p>
            <a:r>
              <a:t>2. 再灌注时，血液中的氧自由基可通过受损的血脑屏障进入脑组织，导致脑组织氧化应激，加剧脑损伤。</a:t>
            </a:r>
          </a:p>
          <a:p>
            <a:r>
              <a:t>3. 再灌注时，血液中的钙离子可通过受损的血脑屏障进入脑组织，导致脑组织钙超载，加剧脑损伤。</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炎症反应引起血脑屏障损伤</a:t>
            </a:r>
          </a:p>
        </p:txBody>
      </p:sp>
      <p:sp>
        <p:nvSpPr>
          <p:cNvPr id="3" name="Subtitle 2"/>
          <p:cNvSpPr>
            <a:spLocks noGrp="1"/>
          </p:cNvSpPr>
          <p:nvPr>
            <p:ph type="subTitle" idx="1"/>
          </p:nvPr>
        </p:nvSpPr>
        <p:spPr/>
        <p:txBody>
          <a:bodyPr/>
          <a:lstStyle/>
          <a:p>
            <a:r>
              <a:t>脑梗死后血脑屏障损伤的机制及修复策略</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炎症反应引起血脑屏障损伤</a:t>
            </a:r>
          </a:p>
        </p:txBody>
      </p:sp>
      <p:sp>
        <p:nvSpPr>
          <p:cNvPr id="3" name="Text Placeholder 2"/>
          <p:cNvSpPr>
            <a:spLocks noGrp="1"/>
          </p:cNvSpPr>
          <p:nvPr>
            <p:ph type="body" idx="1"/>
          </p:nvPr>
        </p:nvSpPr>
        <p:spPr/>
        <p:txBody>
          <a:bodyPr/>
          <a:lstStyle/>
          <a:p>
            <a:r>
              <a:t>炎症反应引起血脑屏障损伤：</a:t>
            </a:r>
          </a:p>
        </p:txBody>
      </p:sp>
      <p:sp>
        <p:nvSpPr>
          <p:cNvPr id="4" name="Content Placeholder 3"/>
          <p:cNvSpPr>
            <a:spLocks noGrp="1"/>
          </p:cNvSpPr>
          <p:nvPr>
            <p:ph sz="half" idx="2"/>
          </p:nvPr>
        </p:nvSpPr>
        <p:spPr/>
        <p:txBody>
          <a:bodyPr/>
          <a:lstStyle/>
          <a:p>
            <a:r>
              <a:t>1. 炎症因子释放：</a:t>
            </a:r>
          </a:p>
          <a:p>
            <a:r>
              <a:t> - 炎症反应后，激活星形胶质细胞和微神经胶质细胞，释放炎症因子，如白细胞介素-1β (IL-1β)、肿瘤坏死因子-α (TNF-α)、干扰素-γ (IFN-γ)等。</a:t>
            </a:r>
          </a:p>
          <a:p>
            <a:r>
              <a:t> - 这些炎症因子可激活脑内皮细胞，导致血脑屏障紧密连接蛋白表达下调，破坏血脑屏障完整性，增加血管通透性，促进中性粒细胞和T细胞等外周免疫细胞向脑组织浸润，加剧血脑屏障损伤。</a:t>
            </a:r>
          </a:p>
          <a:p>
            <a:r>
              <a:t>2. 氧化应激反应：</a:t>
            </a:r>
          </a:p>
          <a:p>
            <a:r>
              <a:t> - 炎症反应过程中，产生大量活性氧自由基和氮自由基等活性物质，导致氧化应激反应，造成血脑屏障内皮细胞损伤。</a:t>
            </a:r>
          </a:p>
          <a:p>
            <a:r>
              <a:t> - 这些自由基可直接攻击血脑屏障紧密连接蛋白，导致其结构改变和功能障碍，破坏血脑屏障完整性。</a:t>
            </a:r>
          </a:p>
          <a:p>
            <a:r>
              <a:t> - 此外，氧化应激反应还可激活细胞凋亡途径，导致血脑屏障内皮细胞死亡，进一步加重血脑屏障损伤。</a:t>
            </a:r>
          </a:p>
          <a:p>
            <a:r>
              <a:t>3. 细胞因子风暴：</a:t>
            </a:r>
          </a:p>
          <a:p>
            <a:r>
              <a:t> - 在严重炎症反应情况下，可发生细胞因子风暴，即大量炎症因子在短时间内大量释放，导致系统性炎症反应综合征(SIRS)和多器官功能障碍综合征(MOF)。</a:t>
            </a:r>
          </a:p>
          <a:p>
            <a:r>
              <a:t> - 细胞因子风暴可导致血脑屏障严重损伤，使外周免疫细胞大量浸润脑组织，引发脑水肿、神经元损伤等一系列病理改变。</a:t>
            </a:r>
          </a:p>
          <a:p>
            <a:r>
              <a:t> - 细胞因子风暴还可激活血脑屏障内皮细胞上的死亡受体，导致细胞凋亡，进一步加重血脑屏障损伤。</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氧化应激导致血脑屏障损伤</a:t>
            </a:r>
          </a:p>
        </p:txBody>
      </p:sp>
      <p:sp>
        <p:nvSpPr>
          <p:cNvPr id="3" name="Subtitle 2"/>
          <p:cNvSpPr>
            <a:spLocks noGrp="1"/>
          </p:cNvSpPr>
          <p:nvPr>
            <p:ph type="subTitle" idx="1"/>
          </p:nvPr>
        </p:nvSpPr>
        <p:spPr/>
        <p:txBody>
          <a:bodyPr/>
          <a:lstStyle/>
          <a:p>
            <a:r>
              <a:t>脑梗死后血脑屏障损伤的机制及修复策略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氧化应激导致血脑屏障损伤</a:t>
            </a:r>
          </a:p>
        </p:txBody>
      </p:sp>
      <p:sp>
        <p:nvSpPr>
          <p:cNvPr id="3" name="Text Placeholder 2"/>
          <p:cNvSpPr>
            <a:spLocks noGrp="1"/>
          </p:cNvSpPr>
          <p:nvPr>
            <p:ph type="body" idx="1"/>
          </p:nvPr>
        </p:nvSpPr>
        <p:spPr/>
        <p:txBody>
          <a:bodyPr/>
          <a:lstStyle/>
          <a:p>
            <a:r>
              <a:t>自由基攻击血脑屏障氧化损伤</a:t>
            </a:r>
          </a:p>
        </p:txBody>
      </p:sp>
      <p:sp>
        <p:nvSpPr>
          <p:cNvPr id="4" name="Content Placeholder 3"/>
          <p:cNvSpPr>
            <a:spLocks noGrp="1"/>
          </p:cNvSpPr>
          <p:nvPr>
            <p:ph sz="half" idx="2"/>
          </p:nvPr>
        </p:nvSpPr>
        <p:spPr/>
        <p:txBody>
          <a:bodyPr/>
          <a:lstStyle/>
          <a:p>
            <a:r>
              <a:t>1. ROS和RNS的过度产生会导致血脑屏障血管内皮细胞和神经胶质细胞的氧化应激，进而导致氧化损伤，破坏血脑屏障的完整性，导致血管内皮细胞死亡、血脑屏障功能障碍。</a:t>
            </a:r>
          </a:p>
          <a:p>
            <a:r>
              <a:t>2. ROS和RNS会直接攻击血脑屏障血管内皮细胞和神经胶质细胞的细胞膜脂质、蛋白质和DNA，导致脂质过氧化、蛋白质氧化和DNA损伤，从而损害血脑屏障的结构和功能，诱发血脑屏障炎性反应。</a:t>
            </a:r>
          </a:p>
          <a:p>
            <a:r>
              <a:t>3. ROS和RNS会激活多种氧化应激信号转导途径，如MAPK通路、NF-κB通路和PI3K/Akt通路等，进而导致血脑屏障血管内皮细胞增殖、迁移、侵袭和凋亡，破坏血脑屏障的完整性，导致血脑屏障功能障碍，诱发脑水肿、神经损伤等。</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氧化应激导致血脑屏障损伤</a:t>
            </a:r>
          </a:p>
        </p:txBody>
      </p:sp>
      <p:sp>
        <p:nvSpPr>
          <p:cNvPr id="3" name="Text Placeholder 2"/>
          <p:cNvSpPr>
            <a:spLocks noGrp="1"/>
          </p:cNvSpPr>
          <p:nvPr>
            <p:ph type="body" idx="1"/>
          </p:nvPr>
        </p:nvSpPr>
        <p:spPr/>
        <p:txBody>
          <a:bodyPr/>
          <a:lstStyle/>
          <a:p>
            <a:r>
              <a:t>脂质过氧化诱导血脑屏障氧化损伤</a:t>
            </a:r>
          </a:p>
        </p:txBody>
      </p:sp>
      <p:sp>
        <p:nvSpPr>
          <p:cNvPr id="4" name="Content Placeholder 3"/>
          <p:cNvSpPr>
            <a:spLocks noGrp="1"/>
          </p:cNvSpPr>
          <p:nvPr>
            <p:ph sz="half" idx="2"/>
          </p:nvPr>
        </p:nvSpPr>
        <p:spPr/>
        <p:txBody>
          <a:bodyPr/>
          <a:lstStyle/>
          <a:p>
            <a:r>
              <a:t>1. ROS和RNS攻击血脑屏障血管内皮细胞和神经胶质细胞的细胞膜脂质，导致脂质过氧化，产生大量脂质过氧化物（如丙二醛、4-羟基壬烯醛等），这些脂质过氧化物会破坏血脑屏障的完整性，导致血脑屏障功能障碍。</a:t>
            </a:r>
          </a:p>
          <a:p>
            <a:r>
              <a:t>2. 脂质过氧化物会与血脑屏障血管内皮细胞和神经胶质细胞的蛋白质和DNA结合，形成脂质过氧化物-蛋白质加合物和脂质过氧化物-DNA加合物，从而损害血脑屏障的结构和功能，诱发血脑屏障炎性反应。</a:t>
            </a:r>
          </a:p>
          <a:p>
            <a:r>
              <a:t>3. 脂质过氧化物会激活多种氧化应激信号转导途径，如MAPK通路、NF-κB通路和PI3K/Akt通路等，进而导致血脑屏障血管内皮细胞增殖、迁移、侵袭和凋亡，破坏血脑屏障的完整性，导致血脑屏障功能障碍，诱发脑水肿、神经损伤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细胞凋亡引发血脑屏障损伤</a:t>
            </a:r>
          </a:p>
        </p:txBody>
      </p:sp>
      <p:sp>
        <p:nvSpPr>
          <p:cNvPr id="3" name="Subtitle 2"/>
          <p:cNvSpPr>
            <a:spLocks noGrp="1"/>
          </p:cNvSpPr>
          <p:nvPr>
            <p:ph type="subTitle" idx="1"/>
          </p:nvPr>
        </p:nvSpPr>
        <p:spPr/>
        <p:txBody>
          <a:bodyPr/>
          <a:lstStyle/>
          <a:p>
            <a:r>
              <a:t>脑梗死后血脑屏障损伤的机制及修复策略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细胞凋亡引发血脑屏障损伤</a:t>
            </a:r>
          </a:p>
        </p:txBody>
      </p:sp>
      <p:sp>
        <p:nvSpPr>
          <p:cNvPr id="3" name="Text Placeholder 2"/>
          <p:cNvSpPr>
            <a:spLocks noGrp="1"/>
          </p:cNvSpPr>
          <p:nvPr>
            <p:ph type="body" idx="1"/>
          </p:nvPr>
        </p:nvSpPr>
        <p:spPr/>
        <p:txBody>
          <a:bodyPr/>
          <a:lstStyle/>
          <a:p>
            <a:r>
              <a:t>细胞凋亡过程中的线粒体功能障碍</a:t>
            </a:r>
          </a:p>
        </p:txBody>
      </p:sp>
      <p:sp>
        <p:nvSpPr>
          <p:cNvPr id="4" name="Content Placeholder 3"/>
          <p:cNvSpPr>
            <a:spLocks noGrp="1"/>
          </p:cNvSpPr>
          <p:nvPr>
            <p:ph sz="half" idx="2"/>
          </p:nvPr>
        </p:nvSpPr>
        <p:spPr/>
        <p:txBody>
          <a:bodyPr/>
          <a:lstStyle/>
          <a:p>
            <a:r>
              <a:t>1. 细胞凋亡过程中，线粒体内膜电位（MMP）降低，导致线粒体膜通透性转变（MPT）增加，促使线粒体释放促凋亡因子，如细胞色素c、Smac/DIABLO、HtrA2等，激活细胞凋亡级联反应。</a:t>
            </a:r>
          </a:p>
          <a:p>
            <a:r>
              <a:t>2. 线粒体膜通透性转变孔（MPTP）的开放是MPT的关键事件，由多种因素调节，包括线粒体Bcl-2家族蛋白、电压依赖性阴离子通道（VDAC）和腺苷核苷酸转运酶（ANT）等。线粒体Bcl-2家族蛋白中，Bcl-2和Bcl-XL等抗凋亡蛋白可抑制MPTP的开放，而Bax和Bak等促凋亡蛋白可促进MPTP的开放。</a:t>
            </a:r>
          </a:p>
          <a:p>
            <a:r>
              <a:t>3. 线粒体释放的促凋亡因子激活凋亡执行酶胱天蛋白酶-3（caspase-3），进而激活其他下游凋亡执行酶，如caspase-7和caspase-9，最终导致细胞凋亡。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细胞凋亡引发血脑屏障损伤</a:t>
            </a:r>
          </a:p>
        </p:txBody>
      </p:sp>
      <p:sp>
        <p:nvSpPr>
          <p:cNvPr id="3" name="Text Placeholder 2"/>
          <p:cNvSpPr>
            <a:spLocks noGrp="1"/>
          </p:cNvSpPr>
          <p:nvPr>
            <p:ph type="body" idx="1"/>
          </p:nvPr>
        </p:nvSpPr>
        <p:spPr/>
        <p:txBody>
          <a:bodyPr/>
          <a:lstStyle/>
          <a:p>
            <a:r>
              <a:t>氧化应激诱导的细胞凋亡</a:t>
            </a:r>
          </a:p>
        </p:txBody>
      </p:sp>
      <p:sp>
        <p:nvSpPr>
          <p:cNvPr id="4" name="Content Placeholder 3"/>
          <p:cNvSpPr>
            <a:spLocks noGrp="1"/>
          </p:cNvSpPr>
          <p:nvPr>
            <p:ph sz="half" idx="2"/>
          </p:nvPr>
        </p:nvSpPr>
        <p:spPr/>
        <p:txBody>
          <a:bodyPr/>
          <a:lstStyle/>
          <a:p>
            <a:r>
              <a:t>1. 氧化应激是指机体产生的活性氧（ROS）超过机体抗氧化防御系统清除能力，导致组织损伤的过程。氧化应激可通过脂质过氧化、蛋白质氧化和DNA损伤等途径诱导细胞凋亡。</a:t>
            </a:r>
          </a:p>
          <a:p>
            <a:r>
              <a:t>2. 脂质过氧化是氧化应激的主要机制之一，其产物丙二醛（MDA）可与蛋白质形成加合物，导致蛋白质功能异常。蛋白质氧化可导致蛋白质结构和功能改变，从而影响细胞的正常生理功能。DNA损伤可导致基因突变和细胞周期异常，最终导致细胞凋亡。</a:t>
            </a:r>
          </a:p>
          <a:p>
            <a:r>
              <a:t>3. 氧化应激诱导的细胞凋亡涉及多个信号通路，包括线粒体凋亡通路、死亡受体通路和内质网应激通路等。线粒体凋亡通路中，氧化应激可导致线粒体膜电位降低和MPT增加，进而释放促凋亡因子，激活细胞凋亡级联反应。死亡受体通路中，氧化应激可激活死亡受体（如Fas和TNFR1）的表达，进而激活caspase-8和caspase-3，最终导致细胞凋亡。内质网应激通路中，氧化应激可导致内质网钙离子浓度升高，激活内质网应激传感器（如PERK、IRE1和ATF6），进而激活caspase-12和caspase-3，最终导致细胞凋亡。</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细胞凋亡引发血脑屏障损伤</a:t>
            </a:r>
          </a:p>
        </p:txBody>
      </p:sp>
      <p:sp>
        <p:nvSpPr>
          <p:cNvPr id="3" name="Text Placeholder 2"/>
          <p:cNvSpPr>
            <a:spLocks noGrp="1"/>
          </p:cNvSpPr>
          <p:nvPr>
            <p:ph type="body" idx="1"/>
          </p:nvPr>
        </p:nvSpPr>
        <p:spPr/>
        <p:txBody>
          <a:bodyPr/>
          <a:lstStyle/>
          <a:p>
            <a:r>
              <a:t>炎症反应介导的细胞凋亡</a:t>
            </a:r>
          </a:p>
        </p:txBody>
      </p:sp>
      <p:sp>
        <p:nvSpPr>
          <p:cNvPr id="4" name="Content Placeholder 3"/>
          <p:cNvSpPr>
            <a:spLocks noGrp="1"/>
          </p:cNvSpPr>
          <p:nvPr>
            <p:ph sz="half" idx="2"/>
          </p:nvPr>
        </p:nvSpPr>
        <p:spPr/>
        <p:txBody>
          <a:bodyPr/>
          <a:lstStyle/>
          <a:p>
            <a:r>
              <a:t>1. 炎症反应是机体对抗损伤和感染的自然防御反应，但过度或持续的炎症反应可导致组织损伤和细胞凋亡。炎症反应介导的细胞凋亡涉及多种细胞因子、趋化因子和炎症介质，如肿瘤坏死因子-α（TNF-α）、白细胞介素-1β（IL-1β）、干扰素-γ（IFN-γ）等。</a:t>
            </a:r>
          </a:p>
          <a:p>
            <a:r>
              <a:t>2. 炎症因子可通过激活死亡受体、线粒体凋亡通路和内质网应激通路等多种途径诱导细胞凋亡。死亡受体通路中，炎症因子可激活死亡受体（如Fas和TNFR1）的表达，进而激活caspase-8和caspase-3，最终导致细胞凋亡。线粒体凋亡通路中，炎症因子可导致线粒体膜电位降低和MPT增加，进而释放促凋亡因子，激活细胞凋亡级联反应。内质网应激通路中，炎症因子可导致内质网钙离子浓度升高，激活内质网应激传感器（如PERK、IRE1和ATF6），进而激活caspase-12和caspase-3，最终导致细胞凋亡。</a:t>
            </a:r>
          </a:p>
          <a:p>
            <a:r>
              <a:t>3. 炎症反应介导的细胞凋亡在脑梗死后血脑屏障损伤中起重要作用。炎症因子可激活脑内皮细胞的死亡受体、线粒体凋亡通路和内质网应激通路，进而诱导脑内皮细胞凋亡，破坏血脑屏障的完整性。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细胞凋亡引发血脑屏障损伤</a:t>
            </a:r>
          </a:p>
        </p:txBody>
      </p:sp>
      <p:sp>
        <p:nvSpPr>
          <p:cNvPr id="3" name="Text Placeholder 2"/>
          <p:cNvSpPr>
            <a:spLocks noGrp="1"/>
          </p:cNvSpPr>
          <p:nvPr>
            <p:ph type="body" idx="1"/>
          </p:nvPr>
        </p:nvSpPr>
        <p:spPr/>
        <p:txBody>
          <a:bodyPr/>
          <a:lstStyle/>
          <a:p>
            <a:r>
              <a:t>钙离子超载引起的细胞凋亡</a:t>
            </a:r>
          </a:p>
        </p:txBody>
      </p:sp>
      <p:sp>
        <p:nvSpPr>
          <p:cNvPr id="4" name="Content Placeholder 3"/>
          <p:cNvSpPr>
            <a:spLocks noGrp="1"/>
          </p:cNvSpPr>
          <p:nvPr>
            <p:ph sz="half" idx="2"/>
          </p:nvPr>
        </p:nvSpPr>
        <p:spPr/>
        <p:txBody>
          <a:bodyPr/>
          <a:lstStyle/>
          <a:p>
            <a:r>
              <a:t>1. 钙离子是细胞内重要的第二信使，参与多种细胞生理过程，但钙离子超载可导致细胞损伤和死亡。钙离子超载可通过多种途径诱导细胞凋亡，包括线粒体凋亡通路、死亡受体通路和内质网应激通路等。</a:t>
            </a:r>
          </a:p>
          <a:p>
            <a:r>
              <a:t>2. 线粒体凋亡通路中，钙离子超载可导致线粒体膜电位降低和MPT增加，进而释放促凋亡因子，激活细胞凋亡级联反应。死亡受体通路中，钙离子超载可激活死亡受体（如Fas和TNFR1）的表达，进而激活caspase-8和caspase-3，最终导致细胞凋亡。内质网应激通路中，钙离子超载可导致内质网钙离子浓度升高，激活内质网应激传感器（如PERK、IRE1和ATF6），进而激活caspase-12和caspase-3，最终导致细胞凋亡。</a:t>
            </a:r>
          </a:p>
          <a:p>
            <a:r>
              <a:t>3. 钙离子超载引起的细胞凋亡在脑梗死后血脑屏障损伤中起重要作用。脑梗死后，缺血缺氧可导致脑内钙离子浓度升高，激活脑内皮细胞的死亡受体、线粒体凋亡通路和内质网应激通路，进而诱导脑内皮细胞凋亡，破坏血脑屏障的完整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细胞凋亡引发血脑屏障损伤</a:t>
            </a:r>
          </a:p>
        </p:txBody>
      </p:sp>
      <p:sp>
        <p:nvSpPr>
          <p:cNvPr id="3" name="Text Placeholder 2"/>
          <p:cNvSpPr>
            <a:spLocks noGrp="1"/>
          </p:cNvSpPr>
          <p:nvPr>
            <p:ph type="body" idx="1"/>
          </p:nvPr>
        </p:nvSpPr>
        <p:spPr/>
        <p:txBody>
          <a:bodyPr/>
          <a:lstStyle/>
          <a:p>
            <a:r>
              <a:t>血脑屏障内皮细胞的凋亡信号通路</a:t>
            </a:r>
          </a:p>
        </p:txBody>
      </p:sp>
      <p:sp>
        <p:nvSpPr>
          <p:cNvPr id="4" name="Content Placeholder 3"/>
          <p:cNvSpPr>
            <a:spLocks noGrp="1"/>
          </p:cNvSpPr>
          <p:nvPr>
            <p:ph sz="half" idx="2"/>
          </p:nvPr>
        </p:nvSpPr>
        <p:spPr/>
        <p:txBody>
          <a:bodyPr/>
          <a:lstStyle/>
          <a:p>
            <a:r>
              <a:t>1. 血脑屏障内皮细胞凋亡涉及多种信号通路，包括线粒体凋亡通路、死亡受体通路、内质网应激通路和铁死亡途径等。</a:t>
            </a:r>
          </a:p>
          <a:p>
            <a:r>
              <a:t>2. 线粒体凋亡通路是血脑屏障内皮细胞凋亡的主要途径。缺血缺氧、氧化应激、炎症反应和钙离子超载等因素可通过降低线粒体膜电位、增加线粒体膜通透性等方式，导致促凋亡因子从线粒体释放，激活caspase-3等下游凋亡执行酶，最终诱导细胞凋亡。</a:t>
            </a:r>
          </a:p>
          <a:p>
            <a:r>
              <a:t>3. 死亡受体通路也是血脑屏障内皮细胞凋亡的重要途径。死亡受体配体（如FasL、TNF-α等）与死亡受体（如Fas、TNFR1等）结合后，可激活caspase-8，进而激活caspase-3等下游凋亡执行酶，最终诱导细胞凋亡。</a:t>
            </a:r>
          </a:p>
          <a:p>
            <a:r>
              <a:t>4. 内质网应激通路也参与血脑屏障内皮细胞凋亡。缺血缺氧、氧化应激和炎症反应等因素可导致内质网应激，激活内质网应激传感器（如PERK、IRE1和ATF6），进而激活caspase-12和caspase-3等下游凋亡执行酶，最终诱导细胞凋亡。</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https://d.book118.com/078050120113006047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缺血再灌注损伤介导血脑屏障损伤</vt:lpstr>
      <vt:lpstr> 缺血再灌注损伤介导血脑屏障损伤</vt:lpstr>
      <vt:lpstr> 炎症反应引起血脑屏障损伤</vt:lpstr>
      <vt:lpstr> 炎症反应引起血脑屏障损伤</vt:lpstr>
      <vt:lpstr> 氧化应激导致血脑屏障损伤</vt:lpstr>
      <vt:lpstr> 氧化应激导致血脑屏障损伤</vt:lpstr>
      <vt:lpstr> 氧化应激导致血脑屏障损伤</vt:lpstr>
      <vt:lpstr> 细胞凋亡引发血脑屏障损伤</vt:lpstr>
      <vt:lpstr> 细胞凋亡引发血脑屏障损伤</vt:lpstr>
      <vt:lpstr> 细胞凋亡引发血脑屏障损伤</vt:lpstr>
      <vt:lpstr> 细胞凋亡引发血脑屏障损伤</vt:lpstr>
      <vt:lpstr> 细胞凋亡引发血脑屏障损伤</vt:lpstr>
      <vt:lpstr> 细胞凋亡引发血脑屏障损伤</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2024-09-29T02:00:50.552</cp:lastPrinted>
  <dcterms:created xsi:type="dcterms:W3CDTF">2024-09-28T18:00:50Z</dcterms:created>
  <dcterms:modified xsi:type="dcterms:W3CDTF">2024-09-28T18:00:52Z</dcterms:modified>
</cp:coreProperties>
</file>