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0F0F3-FAFE-40EE-BEDD-2A6D26D45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AAFA8-5CB6-4900-A891-727204922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6627F-6CD5-428E-A217-555EA01C9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28401-BFB0-4621-B6C5-A8054702D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02B3B2-7F72-41F0-A5B4-C835690C0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6213E0-0094-4AFE-94C1-DC209968B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BD448F-DE72-4AE6-9B40-B79CCD9B5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E4AF3-51E5-448D-B99D-C6CEFC207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E4944-7630-4246-87B8-D0FCEBA40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20336-4C7D-47A0-A492-4776BFD19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A33C6-7B91-40D4-B16B-360A354E0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510300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工信局517活动方案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活动主题与内容设计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活动执行与时间安排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资源整合与协作单位支持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https://d.book118.com/078051030023006037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2024-09-16T20:58:43.513</cp:lastPrinted>
  <dcterms:created xsi:type="dcterms:W3CDTF">2024-09-16T12:58:43Z</dcterms:created>
  <dcterms:modified xsi:type="dcterms:W3CDTF">2024-09-16T12:58:45Z</dcterms:modified>
</cp:coreProperties>
</file>