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927DE-9291-47CC-9FE2-CC9927CE6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933D5-4197-4C30-8D44-1E191C84B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712B9-DF23-4B9F-8288-EDF9870E6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EF5947-8485-494D-B10D-EE76C82C2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2DF696-8437-4C71-B74E-C861B7BD0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F750EF-0807-4BCC-AC2A-AFEDCE479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C8A5DF-DC18-411D-947C-B57DFBAE8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F7CD0-E6CF-4ED7-B90F-DCDCE5747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6BAE7-8A73-4D6E-B5C0-020FDCCDE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AD9A8-AF46-46D7-BAF0-B7685D241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E8CA8-03B9-4551-A7EB-3AC8938F1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51113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大学新生学习方法与技巧培养计划与学术成长指导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大学新生面临的学习挑战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学习方法与技巧培养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培养计划制定与实施策略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学术成长指导及实践机会拓展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评估反馈与持续改进机制构建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大学新生面临的学习挑战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67" r="32967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教学方式的转变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中学时期以老师为主导的教学方式转变为大学以学生自主学习为主。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学习内容的深化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大学学习内容更加深入、专业化，需要更高的理解能力和思维能力。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学习环境的改变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从熟悉的中学环境进入到陌生的大学环境，需要适应新的学习和生活环境。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从中学到大学的转变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大学课程设置更加多样化，包括必修课、选修课、实践课等。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课程设置多样化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学习方法需调整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708" r="12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重视课堂互动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6542" b="2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针对不同课程，需要掌握不同的学习方法，如文献阅读、实验操作、案例分析等。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大学课堂更加注重互动和讨论，需要积极参与课堂讨论，发表自己的观点。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课程设置与学习方法差异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大学学习需要更强的时间管理能力，合理安排学习、休闲和社交活动的时间。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458" b="14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时间管理挑战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需要保持高度的自律性，按时完成作业、预习和复习任务。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自律性要求提高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养成良好的学习习惯，如定时锻炼、规律作息、健康饮食等。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培养良好习惯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时间管理与自律要求提高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面对新的学习和生活环境，可能会产生一定的心理压力和焦虑情绪。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心理压力增大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需要积极调整心态，保持乐观向上的精神状态，迎接新的挑战。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92" r="17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在遇到困难和问题时，积极寻求老师、同学或心理咨询师的帮助和支持。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寻求帮助与支持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心理压力与适应新环境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学习方法与技巧培养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及时调整计划与目标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根据学习进展和实际情况，适时调整计划与目标，保持灵活性。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设定明确、具体、可衡量的学习目标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将长期目标分解为短期目标，有助于更好地实现计划。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制定合理的学习计划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根据课程安排、个人时间和能力，制定切实可行的学习计划。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制定合理学习计划与目标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预览与精读相结合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先快速浏览全文，了解大意和结构，再针对重点内容进行精读。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笔记整理与归纳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用简洁的语言记录重点内容和自己的理解，有助于加深记忆和复习。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批判性思维与提问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在阅读过程中保持批判性思维，提出问题并寻求答案，有助于深入理解。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掌握有效阅读方法与笔记技巧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积极参与课堂讨论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主动发言、提问和回答问题，与老师和同学进行互动交流。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认真听讲并做好笔记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专注听讲，记录重要内容和自己的思考，有助于巩固知识和提高理解能力。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小组合作与分享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积极参与小组讨论和合作，分享自己的见解和资料，促进共同进步。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提高课堂参与度与互动能力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570" r="957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借助在线课程和学习平台，获取更广泛的学习资源和知识。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利用在线课程和学习平台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利用学习类APP和工具，提高学习效率和管理能力。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使用学习类APP和工具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通过社交媒体和学术网络，与同行专家进行交流和互动，拓展学术视野。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社交媒体与学术网络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利用现代科技辅助学习工具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培养计划制定与实施策略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https://d.book118.com/078051113127006037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2024-09-17T21:38:56.046</cp:lastPrinted>
  <dcterms:created xsi:type="dcterms:W3CDTF">2024-09-17T13:38:56Z</dcterms:created>
  <dcterms:modified xsi:type="dcterms:W3CDTF">2024-09-17T13:38:58Z</dcterms:modified>
</cp:coreProperties>
</file>