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25B58-8CD1-4516-BBC8-C710FE47B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72078-A074-4CDE-AD69-543733D4D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3D0F8-76C8-47E7-97E6-167E893C8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04AFB-A958-4E3A-B030-C09154343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36B5D7-1711-43A4-B346-33BBE3F27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72B2D2-F684-4BE1-9573-F15136BE8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C04755-66A5-4F06-BD35-AF4005C9F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F8318-F4EB-47E1-A858-C5DA144B8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F1B2A-409E-40F8-B86D-7EDBFC958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BB199-E452-4673-9F0E-D8A28769E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024DF-FB9F-4938-A649-BA41F7CCA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52106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生产车间6S管理课件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生产车间6S管理实施步骤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生产车间6S管理实施方法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生产车间6S管理实施效果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生产车间6S管理实施案例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生产车间6S管理持续改进方向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6S起源于日本，是对生产现场中人员、机器、材料、方法等生产要素进行有效的管理的一种方法。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6S的含义包括整理（Seiri）、整顿（Seiton）、清扫（Seiso）、清洁（Seiketsu）、素养（Shitsuke）和安全（Safety）六个方面。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6S的起源与含义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保障安全生产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提升员工素质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创造良好环境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6S管理的目的和意义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通过规范现场、现物，营造一目了然的工作环境，减少寻找物品的时间，从而提高生产效率。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遵守规范，预防事故的发生，保障员工的人身安全，保证生产的连续安全进行。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创造清洁、整齐、有序的工作环境，提升企业形象。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养成良好习惯，提升员工素质，营造团队精神。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6S管理在生产车间的应用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对设备进行定期保养、点检、维修，确保设备处于良好状态。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对生产现场进行规划、标识、定置管理，确保现场整洁有序。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对员工进行培训、考核、激励，提高员工素质和工作积极性。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对物料进行分类、标识、定置、保管，确保物料准确无误。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生产车间6S管理实施步骤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29606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1110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2614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4033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5537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88286" y="3266375"/>
            <a:ext cx="1067181" cy="1387446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315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5811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4392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3069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1651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整理（Seiri）</a:t>
              </a:r>
            </a:p>
          </p:txBody>
        </p:sp>
      </p:grpSp>
      <p:sp>
        <p:nvSpPr>
          <p:cNvPr id="35" name="AutoShape 35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定义：区分要与不要的物品，将不要的物品处理掉。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实施要点</a:t>
            </a:r>
          </a:p>
        </p:txBody>
      </p:sp>
      <p:sp>
        <p:nvSpPr>
          <p:cNvPr id="39" name="AutoShape 39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清除车间内不需要的物品。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目的：腾出空间，防止误用。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制定“要”和“不要”的判别基准。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对需要的物品进行分类和标识。</a:t>
            </a:r>
          </a:p>
        </p:txBody>
      </p:sp>
      <p:sp>
        <p:nvSpPr>
          <p:cNvPr id="47" name="Freeform 47"/>
          <p:cNvSpPr/>
          <p:nvPr/>
        </p:nvSpPr>
        <p:spPr>
          <a:xfrm>
            <a:off x="1175394" y="3545671"/>
            <a:ext cx="492965" cy="492965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780772" y="3592485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31934" y="3533674"/>
            <a:ext cx="481434" cy="481434"/>
          </a:xfrm>
          <a:custGeom>
            <a:rect l="l" t="t" r="r" b="b"/>
            <a:pathLst>
              <a:path w="304800" h="304800">
                <a:moveTo>
                  <a:pt x="198120" y="121920"/>
                </a:moveTo>
                <a:lnTo>
                  <a:pt x="198120" y="0"/>
                </a:lnTo>
                <a:lnTo>
                  <a:pt x="45720" y="182880"/>
                </a:lnTo>
                <a:lnTo>
                  <a:pt x="106680" y="182880"/>
                </a:lnTo>
                <a:lnTo>
                  <a:pt x="106680" y="304800"/>
                </a:lnTo>
                <a:lnTo>
                  <a:pt x="259080" y="121920"/>
                </a:lnTo>
                <a:lnTo>
                  <a:pt x="19812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5929869" y="3526741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515734" y="3526741"/>
            <a:ext cx="495300" cy="49530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102455" y="35267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定义：将需要的物品按照规定的位置和方法摆放整齐，并进行标识。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目的：使工作场所一目了然，减少寻找物品的时间，提高工作效率。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实施要点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划分物品放置区域，明确责任人。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采用定置管理，对物品进行定位和标识。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定期对整顿效果进行检查和评估。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整顿（Seiton）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定义：将工作场所内看得见与看不见的地方清扫干净，保持工作场所干净、亮丽的环境。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目的：保持工作场所整洁，防止污染和故障。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实施要点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建立清扫责任区，明确责任人。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采用适当的清扫工具和方法。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定期对清扫效果进行检查和评估。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清扫（Seiso）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清洁（Seiketsu）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定义：将整理、整顿、清扫的实施做法进行到底，并且制度化，经常保持环境处在美观的状态。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目的：维持前面3S的成果，并持续改进。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实施要点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对员工进行清洁教育和培训。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定期对清洁效果进行检查和评估，并持续改进。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制定清洁标准和检查制度。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定义：每位成员养成良好的习惯，并遵守规则做事，培养积极主动的精神（也称习惯性）。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目的：提升员工素质，培养良好习惯。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实施要点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制定员工行为规范和礼仪标准。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对员工进行素养教育和培训。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通过激励和约束机制促进员工素养的提升。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素养（Shitsuke）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建立完善的安全管理制度和应急预案。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对员工进行安全教育和培训，提高员工安全意识。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定期进行安全检查和隐患排查，及时消除安全隐患。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定义：重视成员安全教育，每时每刻都有安全第一观念，防范于未然。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目的：保障员工人身安全和企业财产安全。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实施要点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3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5730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775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58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安全（Safety）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生产车间6S管理实施方法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明确6S管理目标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制定6S管理计划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根据车间实际情况，制定明确的6S管理目标，如提高生产效率、降低事故率等。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根据目标，制定详细的6S管理实施计划，包括时间节点、责任人、实施步骤等。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提前准备好实施6S管理所需的资源，如宣传资料、培训材料、标识牌等。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组建专门的6S管理小组，负责推进6S管理的实施工作。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成立6S管理小组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明确职责分工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定期召开会议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明确小组成员的职责分工，确保各项工作有人负责、有落实。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定期召开6S管理小组会议，汇报工作进展、交流经验、解决问题。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建立6S管理组织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https://d.book118.com/078052106067006035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2024-09-14T08:01:16.081</cp:lastPrinted>
  <dcterms:created xsi:type="dcterms:W3CDTF">2024-09-14T00:01:16Z</dcterms:created>
  <dcterms:modified xsi:type="dcterms:W3CDTF">2024-09-14T00:01:18Z</dcterms:modified>
</cp:coreProperties>
</file>