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CB70E-0EBD-440A-BF36-1EA125738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7E564-1E11-4797-BE7B-DD4934A1A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D38E3-4A2A-4AFF-94EC-5513C439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93F88-40FF-47A6-8D93-2296F851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F0B64-CC9F-494A-9559-A8456BBB7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62C7F-2BF1-4908-8B08-6387B6043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9E4A6-6078-4A3A-BC94-0F5B7DAD0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6DD4C-EEE9-4CF9-9B10-A56CCD49D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ABA6E-CE6B-4BE0-80D4-CE846A2D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06481-8B5B-4E80-8686-3D128D51A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ABFAE-109E-46CC-BF4D-D6456D31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4042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提高医师每日查房率PPT\n## 1.查房率的重要性及影响因素\n### 1.1查房率对患者治疗效果的影响\n### 1.2查房率对医师工作负担的影响\n### 1.3医院管理及政策对查房率的影响\n## 2.医师每日查房率现状分析\n### 2.1国内外医师每日查房率对比\n### 2.2不同科室医师每日查房率对比\n### 2.3医师每日查房率低的原因分析\n## 3.提高医师每日查房率的方法探讨\n### 3.1加强医院内部管理，提高查房效率\n### 3.2优化医师排班制度，确保查房时间\n### 3.3提高医师对查房重要性的认识及培训\n## 4.提高医师每日查房率的实践案例\n### 4.1某医院提高查房率的成功案例\n### 4.2某科室提高查房率的具体措施\n### 4.3查房率提高后的效果评估及反馈\n## 5.结论与展望\n### 5.1提高医师每日查房率的重要性及可行性\n### 5.2持续改进及推广提高查房率的方法\n### 5.3未来展望：构建更加完善的查房制度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提高医师每日查房率PPT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查房率的重要性及影响因素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1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及时发现患者病情变化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加强与患者的沟通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提高患者安全感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，降低医疗纠纷风险</a:t>
                </a:r>
                <a:endParaRPr/>
              </a:p>
            </p:txBody>
          </p:sp>
        </p:grpSp>
        <p:grpSp>
          <p:nvGrpSpPr>
            <p:cNvPr id="18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优化治疗方案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根据患者病情变化调整治疗方案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及时发现并处理患者并发症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，降低病情恶化的风险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提高患者治疗依从性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，有利于患者康复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及时发现和解决医疗问题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减少医疗差错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提高医疗资源利用率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，降低医疗成本</a:t>
                </a:r>
                <a:endParaRPr/>
              </a:p>
            </p:txBody>
          </p:sp>
        </p:grpSp>
      </p:grpSp>
      <p:pic>
        <p:nvPicPr>
          <p:cNvPr id="18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查房率对患者治疗效果的影响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增加医师工作负担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每日查房时间增加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，影响医师其他工作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查房过程中需要处理各种问题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，增加医师工作压力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查房率提高可能导致患者满意度下降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，影响医师工作评价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影响医师职业发展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查房率提高可能导致医师工作量过大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，影响医师职业发展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查房过程中可能出现的医疗纠纷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，影响医师声誉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查房率提高可能导致医师工作满意度下降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，影响医师工作积极性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查房率对医师工作负担的影响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医院管理及政策对查房率的影响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医院管理因素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医院管理制度不完善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，影响查房率提高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医院资源分配不合理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，导致医师查房时间不足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医院对查房率的重视程度不够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，影响查房率提高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政府对医疗行业的监管政策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，影响查房率提高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医院内部政策调整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，影响医师查房时间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医疗行业政策变动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，影响查房率提高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医师每日查房率现状分析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国内外医师每日查房率对比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发达国家医师每日查房率较高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，注重患者治疗效果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发展中国家医师每日查房率较低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，影响患者治疗效果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国内医院医师每日查房率普遍较低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不同医院查房率差异较大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，与医院管理水平有关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内科科室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内科医师每日查房率较高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，患者病情变化较大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内科医师查房时间较长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，影响医师其他工作</a:t>
                </a:r>
                <a:endParaRPr/>
              </a:p>
            </p:txBody>
          </p:sp>
          <p:sp>
            <p:nvSpPr>
              <p:cNvPr id="24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外科科室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外科医师每日查房率较低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，患者病情变化较小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外科医师查房时间较短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，影响医师其他工作</a:t>
                </a:r>
                <a:endParaRPr/>
              </a:p>
            </p:txBody>
          </p:sp>
          <p:sp>
            <p:nvSpPr>
              <p:cNvPr id="24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其他科室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其他科室医师每日查房率差异较大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，与科室特点有关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其他科室医师查房时间差异较大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，与科室资源分配有关</a:t>
                </a:r>
                <a:endParaRPr/>
              </a:p>
            </p:txBody>
          </p:sp>
          <p:sp>
            <p:nvSpPr>
              <p:cNvPr id="25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不同科室医师每日查房率对比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医师原因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医师工作量过大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，导致查房时间不足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医师对查房重要性认识不足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，影响查房率提高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医院原因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医院资源分配不合理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，导致医师查房时间不足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医院管理制度不完善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，影响查房率提高</a:t>
                </a:r>
                <a:endParaRPr/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政府对医疗行业的监管政策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，影响查房率提高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医疗行业政策变动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，影响查房率提高</a:t>
                </a:r>
                <a:endParaRPr/>
              </a:p>
            </p:txBody>
          </p:sp>
          <p:pic>
            <p:nvPicPr>
              <p:cNvPr id="2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医师每日查房率低的原因分析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提高医师每日查房率的方法探讨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https://d.book118.com/078054042007006047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提高医师每日查房率PPT</vt:lpstr>
      <vt:lpstr>查房率的重要性及影响因素</vt:lpstr>
      <vt:lpstr>PowerPoint Presentation</vt:lpstr>
      <vt:lpstr>PowerPoint Presentation</vt:lpstr>
      <vt:lpstr>PowerPoint Presentation</vt:lpstr>
      <vt:lpstr>医师每日查房率现状分析</vt:lpstr>
      <vt:lpstr>PowerPoint Presentation</vt:lpstr>
      <vt:lpstr>PowerPoint Presentation</vt:lpstr>
      <vt:lpstr>PowerPoint Presentation</vt:lpstr>
      <vt:lpstr>提高医师每日查房率的方法探讨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2024-09-28T04:01:29.486</cp:lastPrinted>
  <dcterms:created xsi:type="dcterms:W3CDTF">2024-09-27T20:01:29Z</dcterms:created>
  <dcterms:modified xsi:type="dcterms:W3CDTF">2024-09-27T20:01:31Z</dcterms:modified>
</cp:coreProperties>
</file>