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5035EB-69BE-424A-AAF0-01E2837737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574C88-427E-4A13-B84B-05C353942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FA9B40-9345-40AA-A548-DA8F6D977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6AA2A3-CC62-4E5D-BEEF-10CD31E60E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4A6157-B236-41F2-9574-AB41E585A7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D5652B-E773-47EB-83FB-4F1959765C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7DFAF3-BAA2-4088-94A3-75B0EA0891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C1BA7C-3D69-4515-8B6C-11239B189E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C6A39A-3E63-47FB-826C-690412ABB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52E1D-0902-4183-93E7-6E3E17075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D01F57-DD9D-498D-AEBB-DFF1460CF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5413607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《高层结构体系》ppt课件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高层结构体系概述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常见高层结构体系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高层结构体系的设计原则与要求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高层结构体系的施工方法与技术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高层结构体系的工程实例与分析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高层结构体系概述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高层建筑是指高度较高的建筑物，通常指超过一定高度和层数的建筑物。它们具有占地面积小、容积率高等特点，是现代城市建筑的主要形式之一。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高层建筑的定义因国家和地区而异，但通常指高度超过24米或7层的建筑物。高层建筑的特点包括占地面积小、容积率高、空间利用率高等，能够满足现代城市对土地和空间的需求。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389" b="538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高层建筑的定义与特点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高层建筑的发展历程经历了多个阶段，从早期的木结构和砖石结构到现代的高层钢结构和大跨度结构，其发展历程与建筑材料和技术的进步密切相关。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高层建筑的发展始于19世纪中叶，当时随着钢铁和混凝土等新材料的出现，高层建筑开始逐渐兴起。随着技术的不断进步，高层建筑的高度和规模也不断增加，同时结构体系也变得更加复杂和多样化。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高层建筑的发展历程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高层建筑的结构体系可以分为多种类型，包括框架结构、剪力墙结构、筒体结构等，每种结构体系都有其特点和适用范围。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框架结构是一种常见的结构形式，由梁和柱组成，具有较好的抗震性能和灵活性。剪力墙结构则适用于高度较高的建筑物，能够承受较大的水平荷载。筒体结构则适用于超高层建筑，能够提供更好的抗侧刚度和承载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高层建筑的结构体系分类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常见高层结构体系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总结词：由垂直和水平的梁和柱组成，通过节点连接形成框架。</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详细描述：框架结构体系是高层建筑中最常用的结构形式之一。它由垂直和水平的梁和柱组成，通过节点连接形成框架。这种结构体系具有较好的承载能力和灵活性，能够适应不同的功能需求和建筑形式。</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总结词：框架结构的优点是空间大、布局灵活，适用于多种类型的建筑。</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详细描述：框架结构的优点在于其空间大、布局灵活，能够满足多种类型的建筑需求。由于其结构简单，施工方便，因此也具有较高的经济性。但是，框架结构的缺点是抗侧刚度较小，对于地震的抵抗能力较弱。</a:t>
            </a:r>
          </a:p>
        </p:txBody>
      </p:sp>
      <p:pic>
        <p:nvPicPr>
          <p:cNvPr id="6" name="Picture 6"/>
          <p:cNvPicPr>
            <a:picLocks noChangeAspect="1"/>
          </p:cNvPicPr>
          <p:nvPr/>
        </p:nvPicPr>
        <p:blipFill>
          <a:blip r:embed="rId2">
            <a:alphaModFix/>
          </a:blip>
          <a:srcRect t="7471" b="7471"/>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框架结构体系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通过在建筑物内部设置钢筋混凝土墙来承受水平力和竖向荷载。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剪力墙结构体系是通过在建筑物内部设置钢筋混凝土墙来承受水平力和竖向荷载的结构形式。这种结构体系具有较大的侧向刚度，能够有效地抵抗地震作用，同时具有较好的承载能力和稳定性。剪力墙结构体系的优点是空间整体性好，隔音效果好，但缺点是灵活性较差，不易改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剪力墙结构体系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框架-剪力墙结构体系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结合了框架结构和剪力墙结构的优点，既具有较大的空间灵活性又具有较强的抗侧刚度。</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框架-剪力墙结构体系是一种结合了框架结构和剪力墙结构的优点的新型高层建筑结构形式。它既具有较大的空间灵活性，又具有较好的抗侧刚度，能够有效地抵抗地震作用。这种结构体系的优点在于能够根据不同的功能需求和建筑形式进行灵活的组合和调整，但施工难度较大，成本较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由一个或多个竖向筒体组成，具有良好的整体性和侧向刚度。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筒体结构体系是由一个或多个竖向筒体组成的高层建筑结构形式。这种结构体系具有良好的整体性和侧向刚度，能够有效地抵抗地震作用和风荷载。筒体结构体系的优点在于能够提供较大的使用空间，适用于大型建筑和高层建筑。但是，这种结构体系的施工难度较大，成本较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筒体结构体系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通过将建筑物的部分或全部质量悬挂于一个或多个固定支撑点上来实现稳定。</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悬挂结构体系是通过将建筑物的部分或全部质量悬挂于一个或多个固定支撑点上来实现稳定的高层建筑结构形式。这种结构体系具有较好的承载能力和稳定性，能够适应不同的功能需求和建筑形式。悬挂结构体系的优点在于能够提供较大的使用空间和灵活性，但施工难度较大，成本较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悬挂结构体系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高层结构体系的设计原则与要求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https://d.book118.com/078054136077006030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2024-09-07T03:08:39.554</cp:lastPrinted>
  <dcterms:created xsi:type="dcterms:W3CDTF">2024-09-06T19:08:39Z</dcterms:created>
  <dcterms:modified xsi:type="dcterms:W3CDTF">2024-09-06T19:08:41Z</dcterms:modified>
</cp:coreProperties>
</file>