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399CCC-293B-42D5-AB53-049A9F5F1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4DEDB-7C57-4678-B525-054FE5008B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444E6D-E7B7-400F-8C97-B5D7F58C1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E515B5-53F2-4053-BBEA-73D350CDF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6FD55B-082E-4418-82E3-EE72A9C900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6F2088-25EE-4242-B6F4-3A1B1D1E01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64F94B-A76F-49AE-8317-278B597982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E9A6F-53AA-4641-B69D-AAE98EC65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6FE97D-E59C-4D73-B6A1-662C65D5E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F3A6C-CFFA-447B-B390-DBDC2DCE6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C5428-A99E-4C10-924D-7B5311CD5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5500204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中高层管理团队理念管理培训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理念管理概述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领导力与团队管理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沟通技巧与协作能力提升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创新思维与决策能力培养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情绪管理与压力缓解技巧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总结回顾与未来发展规划</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理念管理概述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理念管理定义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理念管理是一种通过塑造、传播和践行组织共同价值观、使命和愿景，以引导员工行为、激发员工潜能、提升组织绩效的管理方法。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理念管理重要性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理念管理对于组织的长远发展和持续成功具有重要意义。它能够帮助组织形成独特的文化和核心竞争力，提高员工的归属感和忠诚度，促进组织的创新和变革。</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理念管理定义与重要性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中高层管理团队角色定位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领导者角色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中高层管理团队是组织的领导者，负责制定和执行组织的战略计划，引导组织的发展方向。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文化传承者角色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中高层管理团队需要积极传承和弘扬组织的文化，通过自身言行和决策，塑造符合组织价值观的行为规范。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变革推动者角色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中高层管理团队需要勇于推动组织的变革和创新，以适应不断变化的市场环境和客户需求。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培训目标：本次培训旨在帮助中高层管理团队深入理解理念管理的内涵和重要性，掌握理念管理的方法和工具，提升领导力和团队协作能力。</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预期成果：通过本次培训，中高层管理团队将能够</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明确组织的价值观、使命和愿景，并将其融入日常工作中；</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掌握有效的沟通技巧和领导力方法，提高团队凝聚力和执行力；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了解组织变革的必要性和方法，积极应对市场变化和挑战；</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制定符合组织理念的战略计划和目标，推动组织的持续发展。</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领导力与团队管理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10" r="30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包括决策能力、沟通能力、影响力、激励能力和团队协作能力等。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领导力核心要素</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通过自我反思、接受反馈、持续学习和实践锻炼等方式不断提升领导力。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提升途径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领导力核心要素及提升途径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团队角色定位与互补性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分析团队成员的优势和不足，合理分配角色和任务，实现团队能力的最大化。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团队沟通与冲突解决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建立有效的沟通机制，及时处理团队内部的冲突和问题，维护团队的和谐与稳定。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团队目标设定与共识建立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明确团队目标，通过充分沟通和讨论达成共识，激发团队成员的积极性和参与度。</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高绩效团队建设与管理技巧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提供成长机会与培训支持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为团队成员提供学习和发展的机会，鼓励他们不断挑战自我，提升个人能力。</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了解与尊重团队成员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关注团队成员的需求和期望，尊重他们的个性和差异，营造包容和开放的工作氛围。</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目标导向与激励措施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设定具有挑战性的目标，通过物质和精神激励激发团队成员的潜能和创造力。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激发团队成员潜能策略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沟通技巧与协作能力提升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积极倾听他人的观点和意见，理解对方的需求和立场，是有效沟通的基础。</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倾听技巧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用简洁明了的语言表达自己的观点，避免使用模糊或含糊不清的措辞。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表达清晰</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注意肢体语言、面部表情和声音语调等非语言信号，以增强沟通效果。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非语言沟通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有效沟通技巧及方法论述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明确共同的目标和愿景，以促进不同部门之间的合作和协调。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目标共识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9448" r="94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信息共享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协作文化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5908" r="59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建立有效的信息共享机制，确保各部门能够及时获取所需的信息和资源。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培养开放、包容和协作的企业文化，鼓励员工积极参与跨部门合作项目。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跨部门协作能力提升策略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https://d.book118.com/078055002046006023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2024-08-29T20:50:37.202</cp:lastPrinted>
  <dcterms:created xsi:type="dcterms:W3CDTF">2024-08-29T12:50:37Z</dcterms:created>
  <dcterms:modified xsi:type="dcterms:W3CDTF">2024-08-29T12:50:39Z</dcterms:modified>
</cp:coreProperties>
</file>