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8E592-50FC-4FA8-A629-C4221A301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AE309-9D8E-4B1E-BE0C-636DF9ED2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FF991-B126-4E98-8D5A-26614E2C5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6B4F9-B17A-484C-86AB-C71ABACB1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C66E6B-27A4-495C-96C9-98834FEFF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8190D4-11DA-492A-8C09-255C792FD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BC8D94-31EF-43AA-B862-C66968784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33A17-9CC0-4DD3-8DE2-EC3C8CC66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B712C-2A7F-43EE-A772-5C162B487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C616F-5AEE-45EB-9D93-C3D1698BB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5A21F-DC39-479A-988E-50288ACF3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5500402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护理文书书写规范及要求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护理文书书写基本原则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护理文书书写规范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护理文书书写常见问题及解决方法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护理文书书写质量评价标准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提高护理文书书写质量的措施与建议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护理文书是医疗护理工作中的重要记录，是护理人员对患者病情观察和实施护理措施的原始文字记载。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护理文书是医院护理管理的重要组成部分，是评价医院护理质量、护理水平的重要依据。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护理文书的书写质量直接反映护士的专业素质、理论水平和工作能力。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根据患者的病情和护理需求，制定个性化的护理计划，明确护理目标和措施。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护理交班报告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护理人员之间交接工作时填写的报告，包括患者的病情、护理措施、注意事项等。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对患者进行全面的护理评估，包括生理、心理、社会等方面的评估，为制定护理计划提供依据。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包括一般护理记录单和危重患者护理记录单，用于记录患者的病情变化、护理措施和效果等。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提供患者信息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护理文书详细记录了患者的病情、护理措施和效果，为医生和其他医护人员提供全面的患者信息。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评价护理质量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护理文书的书写质量直接反映护士的专业素质和工作能力，是评价医院护理质量的重要依据。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提供法律依据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护理文书是医疗纠纷处理中的重要证据，有助于保护医护人员和患者的合法权益。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护理文书是医护人员之间沟通的重要桥梁，有助于医生和其他医护人员了解患者的护理情况和需求。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客观真实性原则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护理文书必须真实、客观地反映患者的病情和护理措施，不得虚构、夸大或隐瞒。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护理记录应当基于实际观察和评估，确保信息的准确性和可靠性。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避免主观臆断和猜测，记录应基于客观事实和实际数据。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护理文书应当及时完成，不得拖延或遗漏。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根据患者病情和护理工作的需要，随时记录重要信息和变化。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定时评估和记录患者的病情变化，确保信息的时效性和连续性。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83105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483105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483105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完整性原则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483105" y="2015068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护理文书应当全面、完整地反映患者的病情和护理措施。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483105" y="3652633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记录内容包括患者的基本信息、病情观察、护理措施、健康教育等各个方面。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483105" y="5239966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确保文书的连贯性和一致性，避免出现信息遗漏或矛盾。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护理文书的书写应当准确、清晰，避免使用模糊或不确定的词汇。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使用医学术语和规范的护理用语，确保信息的专业性和准确性。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对于重要的数据和信息，应当进行核对和确认，避免出现错误或误导。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护理文书书写规范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78891" y="1977866"/>
            <a:ext cx="3694081" cy="3705321"/>
            <a:chOff x="4078891" y="1977866"/>
            <a:chExt cx="3694081" cy="3705321"/>
          </a:xfrm>
        </p:grpSpPr>
        <p:sp>
          <p:nvSpPr>
            <p:cNvPr id="3" name="Freeform 3"/>
            <p:cNvSpPr/>
            <p:nvPr/>
          </p:nvSpPr>
          <p:spPr>
            <a:xfrm>
              <a:off x="5357622" y="1977866"/>
              <a:ext cx="2415350" cy="2409920"/>
            </a:xfrm>
            <a:custGeom>
              <a:rect l="l" t="t" r="r" b="b"/>
              <a:pathLst>
                <a:path w="188" h="188">
                  <a:moveTo>
                    <a:pt x="27" y="27"/>
                  </a:moveTo>
                  <a:cubicBezTo>
                    <a:pt x="0" y="54"/>
                    <a:pt x="8" y="106"/>
                    <a:pt x="45" y="143"/>
                  </a:cubicBezTo>
                  <a:cubicBezTo>
                    <a:pt x="81" y="180"/>
                    <a:pt x="134" y="188"/>
                    <a:pt x="161" y="161"/>
                  </a:cubicBezTo>
                  <a:cubicBezTo>
                    <a:pt x="188" y="133"/>
                    <a:pt x="180" y="81"/>
                    <a:pt x="144" y="44"/>
                  </a:cubicBezTo>
                  <a:cubicBezTo>
                    <a:pt x="107" y="7"/>
                    <a:pt x="54" y="0"/>
                    <a:pt x="27" y="27"/>
                  </a:cubicBezTo>
                  <a:close/>
                  <a:moveTo>
                    <a:pt x="136" y="154"/>
                  </a:moveTo>
                  <a:cubicBezTo>
                    <a:pt x="114" y="176"/>
                    <a:pt x="74" y="169"/>
                    <a:pt x="45" y="141"/>
                  </a:cubicBezTo>
                  <a:cubicBezTo>
                    <a:pt x="16" y="112"/>
                    <a:pt x="10" y="71"/>
                    <a:pt x="31" y="50"/>
                  </a:cubicBezTo>
                  <a:cubicBezTo>
                    <a:pt x="53" y="29"/>
                    <a:pt x="93" y="35"/>
                    <a:pt x="122" y="64"/>
                  </a:cubicBezTo>
                  <a:cubicBezTo>
                    <a:pt x="151" y="92"/>
                    <a:pt x="157" y="133"/>
                    <a:pt x="136" y="15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4840891" y="3678460"/>
              <a:ext cx="2566702" cy="2004727"/>
            </a:xfrm>
            <a:custGeom>
              <a:rect l="l" t="t" r="r" b="b"/>
              <a:pathLst>
                <a:path w="200" h="156">
                  <a:moveTo>
                    <a:pt x="193" y="61"/>
                  </a:moveTo>
                  <a:cubicBezTo>
                    <a:pt x="186" y="23"/>
                    <a:pt x="139" y="0"/>
                    <a:pt x="88" y="9"/>
                  </a:cubicBezTo>
                  <a:cubicBezTo>
                    <a:pt x="36" y="18"/>
                    <a:pt x="0" y="57"/>
                    <a:pt x="7" y="95"/>
                  </a:cubicBezTo>
                  <a:cubicBezTo>
                    <a:pt x="14" y="133"/>
                    <a:pt x="61" y="156"/>
                    <a:pt x="113" y="147"/>
                  </a:cubicBezTo>
                  <a:cubicBezTo>
                    <a:pt x="164" y="138"/>
                    <a:pt x="200" y="99"/>
                    <a:pt x="193" y="61"/>
                  </a:cubicBezTo>
                  <a:close/>
                  <a:moveTo>
                    <a:pt x="27" y="78"/>
                  </a:moveTo>
                  <a:cubicBezTo>
                    <a:pt x="22" y="48"/>
                    <a:pt x="50" y="18"/>
                    <a:pt x="90" y="11"/>
                  </a:cubicBezTo>
                  <a:cubicBezTo>
                    <a:pt x="130" y="4"/>
                    <a:pt x="167" y="22"/>
                    <a:pt x="172" y="51"/>
                  </a:cubicBezTo>
                  <a:cubicBezTo>
                    <a:pt x="177" y="81"/>
                    <a:pt x="149" y="111"/>
                    <a:pt x="109" y="118"/>
                  </a:cubicBezTo>
                  <a:cubicBezTo>
                    <a:pt x="69" y="125"/>
                    <a:pt x="32" y="107"/>
                    <a:pt x="27" y="7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>
              <a:off x="4078891" y="2296668"/>
              <a:ext cx="1961483" cy="2545080"/>
            </a:xfrm>
            <a:custGeom>
              <a:rect l="l" t="t" r="r" b="b"/>
              <a:pathLst>
                <a:path w="153" h="198">
                  <a:moveTo>
                    <a:pt x="63" y="193"/>
                  </a:moveTo>
                  <a:cubicBezTo>
                    <a:pt x="101" y="198"/>
                    <a:pt x="138" y="161"/>
                    <a:pt x="146" y="109"/>
                  </a:cubicBezTo>
                  <a:cubicBezTo>
                    <a:pt x="153" y="57"/>
                    <a:pt x="128" y="11"/>
                    <a:pt x="90" y="5"/>
                  </a:cubicBezTo>
                  <a:cubicBezTo>
                    <a:pt x="51" y="0"/>
                    <a:pt x="14" y="37"/>
                    <a:pt x="7" y="89"/>
                  </a:cubicBezTo>
                  <a:cubicBezTo>
                    <a:pt x="0" y="141"/>
                    <a:pt x="25" y="187"/>
                    <a:pt x="63" y="193"/>
                  </a:cubicBezTo>
                  <a:close/>
                  <a:moveTo>
                    <a:pt x="100" y="30"/>
                  </a:moveTo>
                  <a:cubicBezTo>
                    <a:pt x="129" y="34"/>
                    <a:pt x="149" y="70"/>
                    <a:pt x="143" y="110"/>
                  </a:cubicBezTo>
                  <a:cubicBezTo>
                    <a:pt x="137" y="151"/>
                    <a:pt x="109" y="180"/>
                    <a:pt x="79" y="176"/>
                  </a:cubicBezTo>
                  <a:cubicBezTo>
                    <a:pt x="49" y="171"/>
                    <a:pt x="29" y="135"/>
                    <a:pt x="35" y="95"/>
                  </a:cubicBezTo>
                  <a:cubicBezTo>
                    <a:pt x="41" y="55"/>
                    <a:pt x="70" y="25"/>
                    <a:pt x="100" y="3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5862351" y="4407027"/>
              <a:ext cx="523684" cy="547497"/>
            </a:xfrm>
            <a:custGeom>
              <a:rect l="l" t="t" r="r" b="b"/>
              <a:pathLst>
                <a:path w="485" h="507">
                  <a:moveTo>
                    <a:pt x="161" y="500"/>
                  </a:moveTo>
                  <a:cubicBezTo>
                    <a:pt x="133" y="483"/>
                    <a:pt x="23" y="368"/>
                    <a:pt x="7" y="338"/>
                  </a:cubicBezTo>
                  <a:cubicBezTo>
                    <a:pt x="2" y="329"/>
                    <a:pt x="0" y="318"/>
                    <a:pt x="2" y="308"/>
                  </a:cubicBezTo>
                  <a:cubicBezTo>
                    <a:pt x="3" y="298"/>
                    <a:pt x="7" y="288"/>
                    <a:pt x="15" y="280"/>
                  </a:cubicBezTo>
                  <a:cubicBezTo>
                    <a:pt x="254" y="30"/>
                    <a:pt x="254" y="30"/>
                    <a:pt x="254" y="30"/>
                  </a:cubicBezTo>
                  <a:cubicBezTo>
                    <a:pt x="265" y="18"/>
                    <a:pt x="279" y="11"/>
                    <a:pt x="295" y="9"/>
                  </a:cubicBezTo>
                  <a:cubicBezTo>
                    <a:pt x="364" y="2"/>
                    <a:pt x="364" y="2"/>
                    <a:pt x="364" y="2"/>
                  </a:cubicBezTo>
                  <a:cubicBezTo>
                    <a:pt x="385" y="0"/>
                    <a:pt x="404" y="7"/>
                    <a:pt x="420" y="22"/>
                  </a:cubicBezTo>
                  <a:cubicBezTo>
                    <a:pt x="463" y="68"/>
                    <a:pt x="463" y="68"/>
                    <a:pt x="463" y="68"/>
                  </a:cubicBezTo>
                  <a:cubicBezTo>
                    <a:pt x="478" y="84"/>
                    <a:pt x="485" y="104"/>
                    <a:pt x="482" y="126"/>
                  </a:cubicBezTo>
                  <a:cubicBezTo>
                    <a:pt x="475" y="198"/>
                    <a:pt x="475" y="198"/>
                    <a:pt x="475" y="198"/>
                  </a:cubicBezTo>
                  <a:cubicBezTo>
                    <a:pt x="474" y="215"/>
                    <a:pt x="467" y="229"/>
                    <a:pt x="456" y="241"/>
                  </a:cubicBezTo>
                  <a:cubicBezTo>
                    <a:pt x="217" y="492"/>
                    <a:pt x="217" y="492"/>
                    <a:pt x="217" y="492"/>
                  </a:cubicBezTo>
                  <a:cubicBezTo>
                    <a:pt x="209" y="500"/>
                    <a:pt x="200" y="504"/>
                    <a:pt x="190" y="506"/>
                  </a:cubicBezTo>
                  <a:cubicBezTo>
                    <a:pt x="181" y="507"/>
                    <a:pt x="170" y="505"/>
                    <a:pt x="161" y="500"/>
                  </a:cubicBezTo>
                  <a:close/>
                  <a:moveTo>
                    <a:pt x="376" y="65"/>
                  </a:moveTo>
                  <a:cubicBezTo>
                    <a:pt x="351" y="65"/>
                    <a:pt x="330" y="87"/>
                    <a:pt x="330" y="113"/>
                  </a:cubicBezTo>
                  <a:cubicBezTo>
                    <a:pt x="330" y="140"/>
                    <a:pt x="351" y="161"/>
                    <a:pt x="376" y="161"/>
                  </a:cubicBezTo>
                  <a:cubicBezTo>
                    <a:pt x="402" y="161"/>
                    <a:pt x="422" y="140"/>
                    <a:pt x="422" y="113"/>
                  </a:cubicBezTo>
                  <a:cubicBezTo>
                    <a:pt x="422" y="87"/>
                    <a:pt x="402" y="65"/>
                    <a:pt x="376" y="6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4891754" y="3332512"/>
              <a:ext cx="557689" cy="445579"/>
            </a:xfrm>
            <a:custGeom>
              <a:rect l="l" t="t" r="r" b="b"/>
              <a:pathLst>
                <a:path w="516" h="412">
                  <a:moveTo>
                    <a:pt x="172" y="348"/>
                  </a:moveTo>
                  <a:cubicBezTo>
                    <a:pt x="22" y="348"/>
                    <a:pt x="22" y="348"/>
                    <a:pt x="22" y="348"/>
                  </a:cubicBezTo>
                  <a:cubicBezTo>
                    <a:pt x="10" y="348"/>
                    <a:pt x="0" y="338"/>
                    <a:pt x="0" y="326"/>
                  </a:cubicBezTo>
                  <a:cubicBezTo>
                    <a:pt x="0" y="296"/>
                    <a:pt x="0" y="296"/>
                    <a:pt x="0" y="296"/>
                  </a:cubicBezTo>
                  <a:cubicBezTo>
                    <a:pt x="0" y="284"/>
                    <a:pt x="10" y="274"/>
                    <a:pt x="22" y="274"/>
                  </a:cubicBezTo>
                  <a:cubicBezTo>
                    <a:pt x="142" y="274"/>
                    <a:pt x="142" y="274"/>
                    <a:pt x="142" y="274"/>
                  </a:cubicBezTo>
                  <a:cubicBezTo>
                    <a:pt x="147" y="301"/>
                    <a:pt x="158" y="326"/>
                    <a:pt x="172" y="348"/>
                  </a:cubicBezTo>
                  <a:close/>
                  <a:moveTo>
                    <a:pt x="349" y="160"/>
                  </a:moveTo>
                  <a:cubicBezTo>
                    <a:pt x="349" y="216"/>
                    <a:pt x="349" y="216"/>
                    <a:pt x="349" y="216"/>
                  </a:cubicBezTo>
                  <a:cubicBezTo>
                    <a:pt x="367" y="217"/>
                    <a:pt x="381" y="219"/>
                    <a:pt x="391" y="221"/>
                  </a:cubicBezTo>
                  <a:cubicBezTo>
                    <a:pt x="402" y="224"/>
                    <a:pt x="411" y="229"/>
                    <a:pt x="417" y="237"/>
                  </a:cubicBezTo>
                  <a:cubicBezTo>
                    <a:pt x="424" y="245"/>
                    <a:pt x="427" y="257"/>
                    <a:pt x="427" y="273"/>
                  </a:cubicBezTo>
                  <a:cubicBezTo>
                    <a:pt x="427" y="289"/>
                    <a:pt x="425" y="302"/>
                    <a:pt x="420" y="311"/>
                  </a:cubicBezTo>
                  <a:cubicBezTo>
                    <a:pt x="415" y="321"/>
                    <a:pt x="408" y="327"/>
                    <a:pt x="398" y="331"/>
                  </a:cubicBezTo>
                  <a:cubicBezTo>
                    <a:pt x="388" y="335"/>
                    <a:pt x="374" y="338"/>
                    <a:pt x="356" y="338"/>
                  </a:cubicBezTo>
                  <a:cubicBezTo>
                    <a:pt x="349" y="338"/>
                    <a:pt x="349" y="338"/>
                    <a:pt x="349" y="338"/>
                  </a:cubicBezTo>
                  <a:cubicBezTo>
                    <a:pt x="349" y="360"/>
                    <a:pt x="349" y="360"/>
                    <a:pt x="349" y="360"/>
                  </a:cubicBezTo>
                  <a:cubicBezTo>
                    <a:pt x="327" y="360"/>
                    <a:pt x="327" y="360"/>
                    <a:pt x="327" y="360"/>
                  </a:cubicBezTo>
                  <a:cubicBezTo>
                    <a:pt x="327" y="338"/>
                    <a:pt x="327" y="338"/>
                    <a:pt x="327" y="338"/>
                  </a:cubicBezTo>
                  <a:cubicBezTo>
                    <a:pt x="315" y="338"/>
                    <a:pt x="304" y="337"/>
                    <a:pt x="295" y="336"/>
                  </a:cubicBezTo>
                  <a:cubicBezTo>
                    <a:pt x="286" y="334"/>
                    <a:pt x="278" y="331"/>
                    <a:pt x="271" y="326"/>
                  </a:cubicBezTo>
                  <a:cubicBezTo>
                    <a:pt x="264" y="322"/>
                    <a:pt x="259" y="316"/>
                    <a:pt x="255" y="307"/>
                  </a:cubicBezTo>
                  <a:cubicBezTo>
                    <a:pt x="251" y="299"/>
                    <a:pt x="249" y="289"/>
                    <a:pt x="249" y="278"/>
                  </a:cubicBezTo>
                  <a:cubicBezTo>
                    <a:pt x="249" y="270"/>
                    <a:pt x="249" y="270"/>
                    <a:pt x="249" y="270"/>
                  </a:cubicBezTo>
                  <a:cubicBezTo>
                    <a:pt x="285" y="270"/>
                    <a:pt x="285" y="270"/>
                    <a:pt x="285" y="270"/>
                  </a:cubicBezTo>
                  <a:cubicBezTo>
                    <a:pt x="285" y="279"/>
                    <a:pt x="285" y="286"/>
                    <a:pt x="287" y="291"/>
                  </a:cubicBezTo>
                  <a:cubicBezTo>
                    <a:pt x="288" y="296"/>
                    <a:pt x="291" y="299"/>
                    <a:pt x="294" y="301"/>
                  </a:cubicBezTo>
                  <a:cubicBezTo>
                    <a:pt x="297" y="304"/>
                    <a:pt x="301" y="305"/>
                    <a:pt x="305" y="306"/>
                  </a:cubicBezTo>
                  <a:cubicBezTo>
                    <a:pt x="309" y="306"/>
                    <a:pt x="316" y="307"/>
                    <a:pt x="327" y="308"/>
                  </a:cubicBezTo>
                  <a:cubicBezTo>
                    <a:pt x="327" y="246"/>
                    <a:pt x="327" y="246"/>
                    <a:pt x="327" y="246"/>
                  </a:cubicBezTo>
                  <a:cubicBezTo>
                    <a:pt x="313" y="245"/>
                    <a:pt x="302" y="244"/>
                    <a:pt x="294" y="243"/>
                  </a:cubicBezTo>
                  <a:cubicBezTo>
                    <a:pt x="286" y="241"/>
                    <a:pt x="278" y="239"/>
                    <a:pt x="272" y="235"/>
                  </a:cubicBezTo>
                  <a:cubicBezTo>
                    <a:pt x="265" y="231"/>
                    <a:pt x="260" y="225"/>
                    <a:pt x="257" y="217"/>
                  </a:cubicBezTo>
                  <a:cubicBezTo>
                    <a:pt x="253" y="210"/>
                    <a:pt x="251" y="199"/>
                    <a:pt x="251" y="187"/>
                  </a:cubicBezTo>
                  <a:cubicBezTo>
                    <a:pt x="251" y="171"/>
                    <a:pt x="255" y="159"/>
                    <a:pt x="261" y="150"/>
                  </a:cubicBezTo>
                  <a:cubicBezTo>
                    <a:pt x="267" y="142"/>
                    <a:pt x="276" y="136"/>
                    <a:pt x="286" y="133"/>
                  </a:cubicBezTo>
                  <a:cubicBezTo>
                    <a:pt x="297" y="130"/>
                    <a:pt x="311" y="129"/>
                    <a:pt x="327" y="129"/>
                  </a:cubicBezTo>
                  <a:cubicBezTo>
                    <a:pt x="327" y="109"/>
                    <a:pt x="327" y="109"/>
                    <a:pt x="327" y="109"/>
                  </a:cubicBezTo>
                  <a:cubicBezTo>
                    <a:pt x="349" y="109"/>
                    <a:pt x="349" y="109"/>
                    <a:pt x="349" y="109"/>
                  </a:cubicBezTo>
                  <a:cubicBezTo>
                    <a:pt x="349" y="129"/>
                    <a:pt x="349" y="129"/>
                    <a:pt x="349" y="129"/>
                  </a:cubicBezTo>
                  <a:cubicBezTo>
                    <a:pt x="367" y="129"/>
                    <a:pt x="381" y="131"/>
                    <a:pt x="391" y="134"/>
                  </a:cubicBezTo>
                  <a:cubicBezTo>
                    <a:pt x="401" y="137"/>
                    <a:pt x="409" y="142"/>
                    <a:pt x="414" y="151"/>
                  </a:cubicBezTo>
                  <a:cubicBezTo>
                    <a:pt x="420" y="160"/>
                    <a:pt x="422" y="172"/>
                    <a:pt x="422" y="190"/>
                  </a:cubicBezTo>
                  <a:cubicBezTo>
                    <a:pt x="387" y="190"/>
                    <a:pt x="387" y="190"/>
                    <a:pt x="387" y="190"/>
                  </a:cubicBezTo>
                  <a:cubicBezTo>
                    <a:pt x="387" y="189"/>
                    <a:pt x="387" y="187"/>
                    <a:pt x="387" y="186"/>
                  </a:cubicBezTo>
                  <a:cubicBezTo>
                    <a:pt x="387" y="175"/>
                    <a:pt x="385" y="169"/>
                    <a:pt x="380" y="165"/>
                  </a:cubicBezTo>
                  <a:cubicBezTo>
                    <a:pt x="376" y="162"/>
                    <a:pt x="369" y="160"/>
                    <a:pt x="358" y="160"/>
                  </a:cubicBezTo>
                  <a:cubicBezTo>
                    <a:pt x="349" y="160"/>
                    <a:pt x="349" y="160"/>
                    <a:pt x="349" y="160"/>
                  </a:cubicBezTo>
                  <a:close/>
                  <a:moveTo>
                    <a:pt x="327" y="160"/>
                  </a:moveTo>
                  <a:cubicBezTo>
                    <a:pt x="321" y="160"/>
                    <a:pt x="321" y="160"/>
                    <a:pt x="321" y="160"/>
                  </a:cubicBezTo>
                  <a:cubicBezTo>
                    <a:pt x="313" y="160"/>
                    <a:pt x="307" y="161"/>
                    <a:pt x="302" y="162"/>
                  </a:cubicBezTo>
                  <a:cubicBezTo>
                    <a:pt x="298" y="163"/>
                    <a:pt x="294" y="165"/>
                    <a:pt x="291" y="169"/>
                  </a:cubicBezTo>
                  <a:cubicBezTo>
                    <a:pt x="289" y="172"/>
                    <a:pt x="287" y="178"/>
                    <a:pt x="287" y="186"/>
                  </a:cubicBezTo>
                  <a:cubicBezTo>
                    <a:pt x="287" y="197"/>
                    <a:pt x="291" y="205"/>
                    <a:pt x="297" y="209"/>
                  </a:cubicBezTo>
                  <a:cubicBezTo>
                    <a:pt x="304" y="213"/>
                    <a:pt x="314" y="216"/>
                    <a:pt x="327" y="216"/>
                  </a:cubicBezTo>
                  <a:cubicBezTo>
                    <a:pt x="327" y="160"/>
                    <a:pt x="327" y="160"/>
                    <a:pt x="327" y="160"/>
                  </a:cubicBezTo>
                  <a:close/>
                  <a:moveTo>
                    <a:pt x="349" y="246"/>
                  </a:moveTo>
                  <a:cubicBezTo>
                    <a:pt x="349" y="308"/>
                    <a:pt x="349" y="308"/>
                    <a:pt x="349" y="308"/>
                  </a:cubicBezTo>
                  <a:cubicBezTo>
                    <a:pt x="356" y="308"/>
                    <a:pt x="356" y="308"/>
                    <a:pt x="356" y="308"/>
                  </a:cubicBezTo>
                  <a:cubicBezTo>
                    <a:pt x="368" y="308"/>
                    <a:pt x="377" y="305"/>
                    <a:pt x="383" y="301"/>
                  </a:cubicBezTo>
                  <a:cubicBezTo>
                    <a:pt x="388" y="297"/>
                    <a:pt x="391" y="289"/>
                    <a:pt x="391" y="277"/>
                  </a:cubicBezTo>
                  <a:cubicBezTo>
                    <a:pt x="391" y="268"/>
                    <a:pt x="390" y="262"/>
                    <a:pt x="386" y="257"/>
                  </a:cubicBezTo>
                  <a:cubicBezTo>
                    <a:pt x="383" y="253"/>
                    <a:pt x="379" y="250"/>
                    <a:pt x="374" y="249"/>
                  </a:cubicBezTo>
                  <a:cubicBezTo>
                    <a:pt x="369" y="248"/>
                    <a:pt x="361" y="247"/>
                    <a:pt x="349" y="246"/>
                  </a:cubicBezTo>
                  <a:close/>
                  <a:moveTo>
                    <a:pt x="338" y="382"/>
                  </a:moveTo>
                  <a:cubicBezTo>
                    <a:pt x="379" y="382"/>
                    <a:pt x="415" y="365"/>
                    <a:pt x="442" y="339"/>
                  </a:cubicBezTo>
                  <a:cubicBezTo>
                    <a:pt x="469" y="312"/>
                    <a:pt x="485" y="275"/>
                    <a:pt x="485" y="235"/>
                  </a:cubicBezTo>
                  <a:cubicBezTo>
                    <a:pt x="485" y="194"/>
                    <a:pt x="469" y="157"/>
                    <a:pt x="442" y="131"/>
                  </a:cubicBezTo>
                  <a:cubicBezTo>
                    <a:pt x="415" y="104"/>
                    <a:pt x="379" y="88"/>
                    <a:pt x="338" y="88"/>
                  </a:cubicBezTo>
                  <a:cubicBezTo>
                    <a:pt x="298" y="88"/>
                    <a:pt x="261" y="104"/>
                    <a:pt x="234" y="131"/>
                  </a:cubicBezTo>
                  <a:cubicBezTo>
                    <a:pt x="208" y="157"/>
                    <a:pt x="191" y="194"/>
                    <a:pt x="191" y="235"/>
                  </a:cubicBezTo>
                  <a:cubicBezTo>
                    <a:pt x="191" y="275"/>
                    <a:pt x="208" y="312"/>
                    <a:pt x="234" y="339"/>
                  </a:cubicBezTo>
                  <a:cubicBezTo>
                    <a:pt x="261" y="365"/>
                    <a:pt x="298" y="382"/>
                    <a:pt x="338" y="382"/>
                  </a:cubicBezTo>
                  <a:close/>
                  <a:moveTo>
                    <a:pt x="464" y="360"/>
                  </a:moveTo>
                  <a:cubicBezTo>
                    <a:pt x="496" y="328"/>
                    <a:pt x="516" y="284"/>
                    <a:pt x="516" y="235"/>
                  </a:cubicBezTo>
                  <a:cubicBezTo>
                    <a:pt x="516" y="186"/>
                    <a:pt x="496" y="141"/>
                    <a:pt x="464" y="109"/>
                  </a:cubicBezTo>
                  <a:cubicBezTo>
                    <a:pt x="432" y="77"/>
                    <a:pt x="387" y="57"/>
                    <a:pt x="338" y="57"/>
                  </a:cubicBezTo>
                  <a:cubicBezTo>
                    <a:pt x="289" y="57"/>
                    <a:pt x="245" y="77"/>
                    <a:pt x="213" y="109"/>
                  </a:cubicBezTo>
                  <a:cubicBezTo>
                    <a:pt x="181" y="141"/>
                    <a:pt x="161" y="186"/>
                    <a:pt x="161" y="235"/>
                  </a:cubicBezTo>
                  <a:cubicBezTo>
                    <a:pt x="161" y="284"/>
                    <a:pt x="181" y="328"/>
                    <a:pt x="213" y="360"/>
                  </a:cubicBezTo>
                  <a:cubicBezTo>
                    <a:pt x="245" y="392"/>
                    <a:pt x="289" y="412"/>
                    <a:pt x="338" y="412"/>
                  </a:cubicBezTo>
                  <a:cubicBezTo>
                    <a:pt x="387" y="412"/>
                    <a:pt x="432" y="392"/>
                    <a:pt x="464" y="360"/>
                  </a:cubicBezTo>
                  <a:close/>
                  <a:moveTo>
                    <a:pt x="219" y="73"/>
                  </a:moveTo>
                  <a:cubicBezTo>
                    <a:pt x="22" y="73"/>
                    <a:pt x="22" y="73"/>
                    <a:pt x="22" y="73"/>
                  </a:cubicBezTo>
                  <a:cubicBezTo>
                    <a:pt x="10" y="73"/>
                    <a:pt x="0" y="63"/>
                    <a:pt x="0" y="5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10"/>
                    <a:pt x="10" y="0"/>
                    <a:pt x="22" y="0"/>
                  </a:cubicBezTo>
                  <a:cubicBezTo>
                    <a:pt x="322" y="0"/>
                    <a:pt x="322" y="0"/>
                    <a:pt x="322" y="0"/>
                  </a:cubicBezTo>
                  <a:cubicBezTo>
                    <a:pt x="334" y="0"/>
                    <a:pt x="344" y="10"/>
                    <a:pt x="344" y="22"/>
                  </a:cubicBezTo>
                  <a:cubicBezTo>
                    <a:pt x="344" y="34"/>
                    <a:pt x="344" y="34"/>
                    <a:pt x="344" y="34"/>
                  </a:cubicBezTo>
                  <a:cubicBezTo>
                    <a:pt x="342" y="34"/>
                    <a:pt x="340" y="34"/>
                    <a:pt x="338" y="34"/>
                  </a:cubicBezTo>
                  <a:cubicBezTo>
                    <a:pt x="294" y="34"/>
                    <a:pt x="253" y="49"/>
                    <a:pt x="219" y="73"/>
                  </a:cubicBezTo>
                  <a:close/>
                  <a:moveTo>
                    <a:pt x="150" y="165"/>
                  </a:moveTo>
                  <a:cubicBezTo>
                    <a:pt x="22" y="165"/>
                    <a:pt x="22" y="165"/>
                    <a:pt x="22" y="165"/>
                  </a:cubicBezTo>
                  <a:cubicBezTo>
                    <a:pt x="10" y="165"/>
                    <a:pt x="0" y="155"/>
                    <a:pt x="0" y="14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01"/>
                    <a:pt x="10" y="91"/>
                    <a:pt x="22" y="91"/>
                  </a:cubicBezTo>
                  <a:cubicBezTo>
                    <a:pt x="198" y="91"/>
                    <a:pt x="198" y="91"/>
                    <a:pt x="198" y="91"/>
                  </a:cubicBezTo>
                  <a:cubicBezTo>
                    <a:pt x="177" y="112"/>
                    <a:pt x="161" y="137"/>
                    <a:pt x="150" y="165"/>
                  </a:cubicBezTo>
                  <a:close/>
                  <a:moveTo>
                    <a:pt x="139" y="256"/>
                  </a:moveTo>
                  <a:cubicBezTo>
                    <a:pt x="22" y="256"/>
                    <a:pt x="22" y="256"/>
                    <a:pt x="22" y="256"/>
                  </a:cubicBezTo>
                  <a:cubicBezTo>
                    <a:pt x="10" y="256"/>
                    <a:pt x="0" y="246"/>
                    <a:pt x="0" y="234"/>
                  </a:cubicBezTo>
                  <a:cubicBezTo>
                    <a:pt x="0" y="205"/>
                    <a:pt x="0" y="205"/>
                    <a:pt x="0" y="205"/>
                  </a:cubicBezTo>
                  <a:cubicBezTo>
                    <a:pt x="0" y="193"/>
                    <a:pt x="10" y="183"/>
                    <a:pt x="22" y="183"/>
                  </a:cubicBezTo>
                  <a:cubicBezTo>
                    <a:pt x="144" y="183"/>
                    <a:pt x="144" y="183"/>
                    <a:pt x="144" y="183"/>
                  </a:cubicBezTo>
                  <a:cubicBezTo>
                    <a:pt x="140" y="199"/>
                    <a:pt x="138" y="217"/>
                    <a:pt x="138" y="235"/>
                  </a:cubicBezTo>
                  <a:cubicBezTo>
                    <a:pt x="138" y="242"/>
                    <a:pt x="138" y="249"/>
                    <a:pt x="139" y="25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249258" y="3015710"/>
              <a:ext cx="496538" cy="409956"/>
            </a:xfrm>
            <a:custGeom>
              <a:rect l="l" t="t" r="r" b="b"/>
              <a:pathLst>
                <a:path w="505" h="417">
                  <a:moveTo>
                    <a:pt x="368" y="285"/>
                  </a:moveTo>
                  <a:cubicBezTo>
                    <a:pt x="426" y="288"/>
                    <a:pt x="448" y="325"/>
                    <a:pt x="485" y="364"/>
                  </a:cubicBezTo>
                  <a:cubicBezTo>
                    <a:pt x="486" y="336"/>
                    <a:pt x="486" y="310"/>
                    <a:pt x="480" y="282"/>
                  </a:cubicBezTo>
                  <a:cubicBezTo>
                    <a:pt x="481" y="282"/>
                    <a:pt x="481" y="282"/>
                    <a:pt x="481" y="282"/>
                  </a:cubicBezTo>
                  <a:cubicBezTo>
                    <a:pt x="494" y="282"/>
                    <a:pt x="505" y="270"/>
                    <a:pt x="505" y="256"/>
                  </a:cubicBezTo>
                  <a:cubicBezTo>
                    <a:pt x="505" y="200"/>
                    <a:pt x="505" y="82"/>
                    <a:pt x="505" y="26"/>
                  </a:cubicBezTo>
                  <a:cubicBezTo>
                    <a:pt x="505" y="12"/>
                    <a:pt x="494" y="0"/>
                    <a:pt x="481" y="0"/>
                  </a:cubicBezTo>
                  <a:cubicBezTo>
                    <a:pt x="381" y="0"/>
                    <a:pt x="281" y="0"/>
                    <a:pt x="181" y="0"/>
                  </a:cubicBezTo>
                  <a:cubicBezTo>
                    <a:pt x="168" y="0"/>
                    <a:pt x="157" y="12"/>
                    <a:pt x="157" y="26"/>
                  </a:cubicBezTo>
                  <a:cubicBezTo>
                    <a:pt x="157" y="32"/>
                    <a:pt x="157" y="32"/>
                    <a:pt x="157" y="32"/>
                  </a:cubicBezTo>
                  <a:cubicBezTo>
                    <a:pt x="328" y="32"/>
                    <a:pt x="328" y="32"/>
                    <a:pt x="328" y="32"/>
                  </a:cubicBezTo>
                  <a:cubicBezTo>
                    <a:pt x="348" y="32"/>
                    <a:pt x="364" y="47"/>
                    <a:pt x="367" y="67"/>
                  </a:cubicBezTo>
                  <a:cubicBezTo>
                    <a:pt x="368" y="67"/>
                    <a:pt x="368" y="67"/>
                    <a:pt x="368" y="67"/>
                  </a:cubicBezTo>
                  <a:cubicBezTo>
                    <a:pt x="447" y="67"/>
                    <a:pt x="447" y="67"/>
                    <a:pt x="447" y="67"/>
                  </a:cubicBezTo>
                  <a:cubicBezTo>
                    <a:pt x="452" y="67"/>
                    <a:pt x="456" y="72"/>
                    <a:pt x="456" y="78"/>
                  </a:cubicBezTo>
                  <a:cubicBezTo>
                    <a:pt x="456" y="78"/>
                    <a:pt x="456" y="78"/>
                    <a:pt x="456" y="78"/>
                  </a:cubicBezTo>
                  <a:cubicBezTo>
                    <a:pt x="456" y="84"/>
                    <a:pt x="452" y="89"/>
                    <a:pt x="447" y="89"/>
                  </a:cubicBezTo>
                  <a:cubicBezTo>
                    <a:pt x="368" y="89"/>
                    <a:pt x="368" y="89"/>
                    <a:pt x="368" y="89"/>
                  </a:cubicBezTo>
                  <a:cubicBezTo>
                    <a:pt x="368" y="125"/>
                    <a:pt x="368" y="125"/>
                    <a:pt x="368" y="125"/>
                  </a:cubicBezTo>
                  <a:cubicBezTo>
                    <a:pt x="447" y="125"/>
                    <a:pt x="447" y="125"/>
                    <a:pt x="447" y="125"/>
                  </a:cubicBezTo>
                  <a:cubicBezTo>
                    <a:pt x="452" y="125"/>
                    <a:pt x="456" y="129"/>
                    <a:pt x="456" y="135"/>
                  </a:cubicBezTo>
                  <a:cubicBezTo>
                    <a:pt x="456" y="135"/>
                    <a:pt x="456" y="135"/>
                    <a:pt x="456" y="135"/>
                  </a:cubicBezTo>
                  <a:cubicBezTo>
                    <a:pt x="456" y="141"/>
                    <a:pt x="452" y="146"/>
                    <a:pt x="447" y="146"/>
                  </a:cubicBezTo>
                  <a:cubicBezTo>
                    <a:pt x="368" y="146"/>
                    <a:pt x="368" y="146"/>
                    <a:pt x="368" y="146"/>
                  </a:cubicBezTo>
                  <a:cubicBezTo>
                    <a:pt x="368" y="186"/>
                    <a:pt x="368" y="186"/>
                    <a:pt x="368" y="186"/>
                  </a:cubicBezTo>
                  <a:cubicBezTo>
                    <a:pt x="447" y="186"/>
                    <a:pt x="447" y="186"/>
                    <a:pt x="447" y="186"/>
                  </a:cubicBezTo>
                  <a:cubicBezTo>
                    <a:pt x="452" y="186"/>
                    <a:pt x="456" y="190"/>
                    <a:pt x="456" y="196"/>
                  </a:cubicBezTo>
                  <a:cubicBezTo>
                    <a:pt x="456" y="196"/>
                    <a:pt x="456" y="196"/>
                    <a:pt x="456" y="196"/>
                  </a:cubicBezTo>
                  <a:cubicBezTo>
                    <a:pt x="456" y="202"/>
                    <a:pt x="452" y="207"/>
                    <a:pt x="447" y="207"/>
                  </a:cubicBezTo>
                  <a:cubicBezTo>
                    <a:pt x="368" y="207"/>
                    <a:pt x="368" y="207"/>
                    <a:pt x="368" y="207"/>
                  </a:cubicBezTo>
                  <a:cubicBezTo>
                    <a:pt x="368" y="285"/>
                    <a:pt x="368" y="285"/>
                    <a:pt x="368" y="285"/>
                  </a:cubicBezTo>
                  <a:close/>
                  <a:moveTo>
                    <a:pt x="348" y="311"/>
                  </a:moveTo>
                  <a:cubicBezTo>
                    <a:pt x="348" y="318"/>
                    <a:pt x="346" y="325"/>
                    <a:pt x="341" y="330"/>
                  </a:cubicBezTo>
                  <a:cubicBezTo>
                    <a:pt x="336" y="335"/>
                    <a:pt x="330" y="337"/>
                    <a:pt x="323" y="337"/>
                  </a:cubicBezTo>
                  <a:cubicBezTo>
                    <a:pt x="229" y="334"/>
                    <a:pt x="109" y="320"/>
                    <a:pt x="49" y="386"/>
                  </a:cubicBezTo>
                  <a:cubicBezTo>
                    <a:pt x="39" y="397"/>
                    <a:pt x="29" y="407"/>
                    <a:pt x="20" y="417"/>
                  </a:cubicBezTo>
                  <a:cubicBezTo>
                    <a:pt x="19" y="389"/>
                    <a:pt x="19" y="363"/>
                    <a:pt x="25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11" y="335"/>
                    <a:pt x="0" y="323"/>
                    <a:pt x="0" y="309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65"/>
                    <a:pt x="11" y="53"/>
                    <a:pt x="24" y="53"/>
                  </a:cubicBezTo>
                  <a:cubicBezTo>
                    <a:pt x="124" y="53"/>
                    <a:pt x="224" y="53"/>
                    <a:pt x="324" y="53"/>
                  </a:cubicBezTo>
                  <a:cubicBezTo>
                    <a:pt x="337" y="53"/>
                    <a:pt x="348" y="65"/>
                    <a:pt x="348" y="79"/>
                  </a:cubicBezTo>
                  <a:cubicBezTo>
                    <a:pt x="348" y="136"/>
                    <a:pt x="348" y="255"/>
                    <a:pt x="348" y="311"/>
                  </a:cubicBezTo>
                  <a:close/>
                  <a:moveTo>
                    <a:pt x="58" y="119"/>
                  </a:moveTo>
                  <a:cubicBezTo>
                    <a:pt x="290" y="119"/>
                    <a:pt x="290" y="119"/>
                    <a:pt x="290" y="119"/>
                  </a:cubicBezTo>
                  <a:cubicBezTo>
                    <a:pt x="295" y="119"/>
                    <a:pt x="300" y="124"/>
                    <a:pt x="300" y="129"/>
                  </a:cubicBezTo>
                  <a:cubicBezTo>
                    <a:pt x="300" y="129"/>
                    <a:pt x="300" y="129"/>
                    <a:pt x="300" y="129"/>
                  </a:cubicBezTo>
                  <a:cubicBezTo>
                    <a:pt x="300" y="135"/>
                    <a:pt x="295" y="140"/>
                    <a:pt x="290" y="140"/>
                  </a:cubicBezTo>
                  <a:cubicBezTo>
                    <a:pt x="58" y="140"/>
                    <a:pt x="58" y="140"/>
                    <a:pt x="58" y="140"/>
                  </a:cubicBezTo>
                  <a:cubicBezTo>
                    <a:pt x="53" y="140"/>
                    <a:pt x="48" y="135"/>
                    <a:pt x="48" y="129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124"/>
                    <a:pt x="53" y="119"/>
                    <a:pt x="58" y="119"/>
                  </a:cubicBezTo>
                  <a:close/>
                  <a:moveTo>
                    <a:pt x="58" y="176"/>
                  </a:moveTo>
                  <a:cubicBezTo>
                    <a:pt x="290" y="176"/>
                    <a:pt x="290" y="176"/>
                    <a:pt x="290" y="176"/>
                  </a:cubicBezTo>
                  <a:cubicBezTo>
                    <a:pt x="295" y="176"/>
                    <a:pt x="300" y="181"/>
                    <a:pt x="300" y="187"/>
                  </a:cubicBezTo>
                  <a:cubicBezTo>
                    <a:pt x="300" y="187"/>
                    <a:pt x="300" y="187"/>
                    <a:pt x="300" y="187"/>
                  </a:cubicBezTo>
                  <a:cubicBezTo>
                    <a:pt x="300" y="193"/>
                    <a:pt x="295" y="198"/>
                    <a:pt x="290" y="198"/>
                  </a:cubicBezTo>
                  <a:cubicBezTo>
                    <a:pt x="58" y="198"/>
                    <a:pt x="58" y="198"/>
                    <a:pt x="58" y="198"/>
                  </a:cubicBezTo>
                  <a:cubicBezTo>
                    <a:pt x="53" y="198"/>
                    <a:pt x="48" y="193"/>
                    <a:pt x="48" y="187"/>
                  </a:cubicBezTo>
                  <a:cubicBezTo>
                    <a:pt x="48" y="187"/>
                    <a:pt x="48" y="187"/>
                    <a:pt x="48" y="187"/>
                  </a:cubicBezTo>
                  <a:cubicBezTo>
                    <a:pt x="48" y="181"/>
                    <a:pt x="53" y="176"/>
                    <a:pt x="58" y="176"/>
                  </a:cubicBezTo>
                  <a:close/>
                  <a:moveTo>
                    <a:pt x="58" y="237"/>
                  </a:moveTo>
                  <a:cubicBezTo>
                    <a:pt x="290" y="237"/>
                    <a:pt x="290" y="237"/>
                    <a:pt x="290" y="237"/>
                  </a:cubicBezTo>
                  <a:cubicBezTo>
                    <a:pt x="295" y="237"/>
                    <a:pt x="300" y="242"/>
                    <a:pt x="300" y="248"/>
                  </a:cubicBezTo>
                  <a:cubicBezTo>
                    <a:pt x="300" y="248"/>
                    <a:pt x="300" y="248"/>
                    <a:pt x="300" y="248"/>
                  </a:cubicBezTo>
                  <a:cubicBezTo>
                    <a:pt x="300" y="254"/>
                    <a:pt x="295" y="259"/>
                    <a:pt x="290" y="259"/>
                  </a:cubicBezTo>
                  <a:cubicBezTo>
                    <a:pt x="58" y="259"/>
                    <a:pt x="58" y="259"/>
                    <a:pt x="58" y="259"/>
                  </a:cubicBezTo>
                  <a:cubicBezTo>
                    <a:pt x="53" y="259"/>
                    <a:pt x="48" y="254"/>
                    <a:pt x="48" y="248"/>
                  </a:cubicBezTo>
                  <a:cubicBezTo>
                    <a:pt x="48" y="248"/>
                    <a:pt x="48" y="248"/>
                    <a:pt x="48" y="248"/>
                  </a:cubicBezTo>
                  <a:cubicBezTo>
                    <a:pt x="48" y="242"/>
                    <a:pt x="53" y="237"/>
                    <a:pt x="58" y="237"/>
                  </a:cubicBezTo>
                  <a:close/>
                  <a:moveTo>
                    <a:pt x="38" y="371"/>
                  </a:moveTo>
                  <a:cubicBezTo>
                    <a:pt x="39" y="352"/>
                    <a:pt x="43" y="338"/>
                    <a:pt x="48" y="320"/>
                  </a:cubicBezTo>
                  <a:cubicBezTo>
                    <a:pt x="35" y="320"/>
                    <a:pt x="35" y="320"/>
                    <a:pt x="35" y="320"/>
                  </a:cubicBezTo>
                  <a:cubicBezTo>
                    <a:pt x="25" y="320"/>
                    <a:pt x="18" y="312"/>
                    <a:pt x="18" y="301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18" y="81"/>
                    <a:pt x="25" y="72"/>
                    <a:pt x="35" y="72"/>
                  </a:cubicBezTo>
                  <a:cubicBezTo>
                    <a:pt x="128" y="72"/>
                    <a:pt x="220" y="72"/>
                    <a:pt x="313" y="72"/>
                  </a:cubicBezTo>
                  <a:cubicBezTo>
                    <a:pt x="323" y="72"/>
                    <a:pt x="330" y="81"/>
                    <a:pt x="330" y="91"/>
                  </a:cubicBezTo>
                  <a:cubicBezTo>
                    <a:pt x="330" y="140"/>
                    <a:pt x="330" y="252"/>
                    <a:pt x="330" y="301"/>
                  </a:cubicBezTo>
                  <a:cubicBezTo>
                    <a:pt x="330" y="306"/>
                    <a:pt x="329" y="311"/>
                    <a:pt x="325" y="314"/>
                  </a:cubicBezTo>
                  <a:cubicBezTo>
                    <a:pt x="322" y="318"/>
                    <a:pt x="318" y="320"/>
                    <a:pt x="313" y="320"/>
                  </a:cubicBezTo>
                  <a:cubicBezTo>
                    <a:pt x="227" y="318"/>
                    <a:pt x="83" y="308"/>
                    <a:pt x="38" y="37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9" name="AutoShape 9"/>
          <p:cNvSpPr/>
          <p:nvPr/>
        </p:nvSpPr>
        <p:spPr>
          <a:xfrm>
            <a:off x="1106202" y="193976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06202" y="467705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0573405" y="468366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573405" y="188261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体温单书写规范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251111" y="1808592"/>
            <a:ext cx="2783568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体温单应使用蓝黑墨水笔填写，字迹清晰、工整，不得涂改。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251111" y="4545061"/>
            <a:ext cx="2783568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眉栏项目包括姓名、性别、年龄、科别、床号、入院日期、住院号等，均应使用正楷字体填写完整。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8000" y="1747146"/>
            <a:ext cx="2783568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体温单上各栏目如日期、时间、体温、脉搏等，应使用阿拉伯数字表示，记录准确。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98000" y="4545061"/>
            <a:ext cx="2783568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体温单上应绘制体温曲线，符号规范，连线平直，无中断。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医嘱单应使用蓝黑墨水笔填写，字迹清晰、工整，不得涂改。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医嘱内容应当准确、清楚，每项医嘱只包含一个内容，并注明下达时间，具体到分钟。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医嘱不得涂改。需要取消时，应当使用红色墨水笔标注“取消”字样并签名。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医嘱单内容包括患者姓名、科别、住院病历号（或病案号）、页码、起始日期和时间、长期医嘱内容、停止日期和时间、医师数字签名、执行时间、执行护士签名。临时医嘱单内容包括医嘱时间、临时医嘱内容、医师数字签名、执行时间、执行护士签名等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医嘱单书写规范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https://d.book118.com/078055004026006034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2024-09-12T11:14:27.007</cp:lastPrinted>
  <dcterms:created xsi:type="dcterms:W3CDTF">2024-09-12T03:14:27Z</dcterms:created>
  <dcterms:modified xsi:type="dcterms:W3CDTF">2024-09-12T03:14:29Z</dcterms:modified>
</cp:coreProperties>
</file>