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61D12-CF01-426C-842C-366B3888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04C4-8F9D-4ABC-8197-21974E74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EA94-A3C0-454D-867E-28DCDA10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1717B-F651-4453-A811-F12370D2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17760-5AE4-4908-9818-271C978D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6CDF7-043B-4D3C-B4F4-0A8B6420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23BA0-C09B-4DA7-97EB-2CCEA1FC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18293-BE58-4C90-AA26-974BFA45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D8CA9-876A-400E-B8BC-D12D03C7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9A139-415A-4772-9934-2D47DC3D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AA03B-EF24-4980-B1A9-25031938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5122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外周血管介入治疗的护理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外周血管介入治疗简介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外周血管介入治疗简介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外周血管介入治疗是一种非手术治疗方法，通过导管等介入器材对血管病变进行治疗。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创伤小、恢复快、疗效显著，适用于多种外周血管疾病的诊断和治疗。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359" b="133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外周血管介入治疗起源于20世纪50年代，随着医学影像技术和介入器材的不断发展，其应用范围不断扩大。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目前，外周血管介入治疗已经成为一种成熟的诊疗技术，广泛应用于临床，为患者提供了新的治疗选择。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动脉瘤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血管畸形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如腹主动脉瘤、内脏动脉瘤等。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如先天性血管畸形等。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血管狭窄或闭塞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肿瘤血管侵犯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如冠状动脉、颈动脉、肾动脉等。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如深静脉血栓形成等。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如肝癌、肺癌等恶性肿瘤的血管侵犯。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详细了解患者的病情、血管病变程度、手术史等，为介入治疗提供依据。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评估患者的生命体征、心肺功能等，确保患者具备手术耐受性。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进行必要的实验室检查，如血常规、凝血功能等，确保患者生理状态适合手术。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向患者及家属介绍外周血管介入治疗的方法、目的和效果，减轻患者紧张情绪。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介绍介入治疗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耐心倾听患者的担忧和顾虑，给予关心和支持，增强患者的信心。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针对患者的心理状况，给予适当的心理疏导和安慰，帮助患者放松心情。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清洁手术区域皮肤，剃除毛发，减少感染风险。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根据手术需要，告知患者术前需禁食禁水的时间，保持胃空状态。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根据患者情况，遵医嘱给予必要的术前用药，如镇静剂、抗凝剂等。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https://d.book118.com/078055122106006032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2024-09-10T06:36:06.699</cp:lastPrinted>
  <dcterms:created xsi:type="dcterms:W3CDTF">2024-09-09T22:36:06Z</dcterms:created>
  <dcterms:modified xsi:type="dcterms:W3CDTF">2024-09-09T22:36:08Z</dcterms:modified>
</cp:coreProperties>
</file>