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63B15-FD09-435A-AA19-3A27F6EA2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EFD36-20FE-4057-ACC6-B38CEC599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A720D-8C2C-4F77-8DDB-4DB1CC67D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A1BDA-F6D9-4F85-B322-E251E0C17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4B5E8D-BA0F-4C45-8F3A-695843A53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53934F-B855-4FED-BBBF-5B7FF1EBE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8F938F-44CC-41EB-9018-7F4F7797F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683EC-9B8B-4823-8191-B607347D7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3C351-DDF9-4A0B-AD4A-319BC58B4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BE38D-F8E9-4E47-949B-1AD7A7002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8632C-5290-4357-8B2B-3A234C9DB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5610107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汇川PLC下载程序步骤(专业工程师培训)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PLC基础知识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下载程序前准备工作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程序编写与调试技巧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下载程序步骤详解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下载后验证及优化建议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案例分析：成功实施经验分享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4" r="295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可编程逻辑控制器（Programmable Logic Controller，PLC）是一种数字运算操作的电子系统，专为在工业环境下应用而设计。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PLC采用可编程序的存储器，用来在其内部存储执行逻辑运算、顺序控制、定时、计数和算术运算等操作的指令，并通过数字式或模拟式的输入/输出，控制各种类型的机械或生产过程。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汇川PLC具有高可靠性、强大的处理能力、丰富的I/O模块、灵活的扩展能力和友好的编程界面等特点。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汇川PLC在工业自动化领域具有广泛的应用，其稳定的性能和强大的功能得到了用户的认可。与同类产品相比，汇川PLC在性价比、技术支持和售后服务等方面具有明显优势。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汇川PLC特点及优势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编程语言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PLC的编程语言主要有梯形图（LD）、指令表（IL）、功能块图（FBD）、顺序功能图（SFC）和结构化文本（ST）五种。其中，梯形图是最常用的一种编程语言。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汇川PLC提供了专用的编程软件，支持多种编程语言，并提供了丰富的编程资源和工具，方便用户进行程序编写、调试和下载等操作。同时，该软件还支持在线监控和故障诊断等功能，提高了用户的使用体验。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编程语言与编程环境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下载程序前准备工作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850" b="38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691" r="26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硬件连接与配置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连接PLC与电脑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使用专用编程电缆将PLC与电脑连接起来，确保连接稳定可靠。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配置通讯参数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在电脑上打开编程软件，根据PLC型号和通讯协议设置正确的通讯参数，如波特率、数据位、停止位等。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检查硬件状态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确认PLC电源已接通，各模块状态指示灯正常，无故障报警。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安装编程软件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从官方网站或授权渠道下载并安装汇川PLC的编程软件，确保软件版本与PLC型号相匹配。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授权许可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根据软件提示，输入正确的授权信息或激活码，获取软件使用权限。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定期检查并更新编程软件，以确保软件功能完善、性能稳定。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软件安装与授权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编辑程序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根据实际需求编写或导入已有的程序代码，进行必要的修改和完善。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保存工程文件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将编辑好的程序保存到工程文件中，并命名一个易于识别的文件名。同时建议定期备份工程文件以防数据丢失。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新建工程文件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在编程软件中新建一个工程文件，选择正确的PLC型号和编程语言。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工程文件创建与保存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程序编写与调试技巧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程序应清晰、易读，采用模块化设计，便于维护和扩展。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遵循结构化编程原则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统一命名规范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注释规范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避免使用未经初始化的变量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变量、函数、模块等命名应简洁明了，遵循一定的命名规则，提高代码可读性。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关键代码段和复杂逻辑应添加注释，解释代码功能和实现原理，便于他人理解和维护。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确保所有变量在使用前已进行初始化，避免程序出现不可预测的行为。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编程规范及注意事项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采用断点调试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在关键代码处设置断点，使程序在特定位置暂停执行，便于逐步跟踪和调试。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模拟仿真测试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在下载到实际PLC之前，使用仿真软件进行模拟测试，验证程序逻辑的正确性。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利用日志输出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在程序中添加日志输出语句，记录关键操作和执行结果，便于事后分析和排查问题。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利用在线监控功能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通过PLC的在线监控功能，实时查看程序运行状态和变量值，帮助定位问题。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调试方法与技巧分享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https://d.book118.com/078056101071006032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2024-09-10T01:54:46.441</cp:lastPrinted>
  <dcterms:created xsi:type="dcterms:W3CDTF">2024-09-09T17:54:46Z</dcterms:created>
  <dcterms:modified xsi:type="dcterms:W3CDTF">2024-09-09T17:54:48Z</dcterms:modified>
</cp:coreProperties>
</file>