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EDF4B-0FF1-4D6F-A43B-DE3E7C37D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2ABA5-0C1E-4C0D-B865-49CB90261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11880-B459-4B56-AF72-BB8593EA4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17A7B-3220-458B-B4FD-2301F6FC2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F8B12C-6E0C-46D2-BE3B-313DE3B6F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863729-C9E7-4E0A-899E-E134D4821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004888-4E76-4F06-B1BB-2A678DCCC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15E31-DB62-4FB8-981F-74F4E6697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82774-12E4-4782-92A6-BB76D99E8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CF444-BAAF-4972-B3DA-6BD7DA3B8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39247-874D-4A0E-A934-D66B5BD6D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56116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社区常见病(吕)课件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社区常见病的非药物治疗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社区常见病的康复与护理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社区常见病的健康教育与预防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社区常见病是指在一定区域内，发病率较高的疾病。这些疾病通常具有慢性、非传染性、多发性的特点，对社区居民的健康和生活质量产生较大影响。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社区常见病的分类可以根据不同的标准进行，如病因、发病机制、临床表现等。常见的分类方式包括按系统分类和按病因分类。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社区常见病的发生与地域环境、生活习惯等因素密切相关，不同地区、不同社区的常见病可能存在差异。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社区常见病往往在特定人群中高发，如老年人、儿童、妇女等，这与不同人群的生理特点、生活方式等因素有关。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社区常见病通常病程较长，需要长期治疗和管理，对患者的生理和心理状态产生较大影响。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社区常见病不仅是个体疾病，也与社会因素密切相关，如医疗资源分布、公共卫生政策等。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社区常见病的特点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提高公众健康意识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改善生活习惯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加强医疗保健服务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制定公共卫生政策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社区常见病的预防与控制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49" r="170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通过健康教育、宣传活动等方式，提高公众对常见病的认识和预防意识。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倡导健康的生活方式，如合理饮食、适量运动、保持良好的作息等。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提供优质的医疗保健服务，提高常见病的早期发现和治疗水平。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政府应制定相关政策，加强公共卫生体系建设，提高社区常见病的预防和控制能力。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社区常见病的症状与诊断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咳嗽持续时间较长，伴有痰或无痰。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头痛、关节痛、肌肉痛等。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持续发热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体温超过37.5℃，持续时间超过2周。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呼吸急促、气喘或胸闷。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持续的疲劳感，休息后无法缓解。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35" b="28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125" r="1312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询问患者的症状、疾病史、家族史和生活习惯等。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对患者的身体进行全面的检查，包括体温、血压、心肺听诊等。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通过血液、尿液和其他体液检查，检测病原体和炎症指标等。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通过X光、CT、MRI等影像学检查，观察器官和组织的形态和功能。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根据患者的症状和体征，初步判断可能的疾病类型。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进行必要的实验室检查，以进一步确诊或排除某些疾病。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根据初步诊断和实验室检查结果，选择相应的影像学检查。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结合病史、体格检查、实验室检查和影像学检查结果，综合分析，得出最终诊断。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综合诊断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https://d.book118.com/078056116003006030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2024-09-06T03:38:36.143</cp:lastPrinted>
  <dcterms:created xsi:type="dcterms:W3CDTF">2024-09-05T19:38:36Z</dcterms:created>
  <dcterms:modified xsi:type="dcterms:W3CDTF">2024-09-05T19:38:38Z</dcterms:modified>
</cp:coreProperties>
</file>