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D3F03-77E2-4BFF-BABA-85387827C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05A3D-4962-4D0F-9211-088F2AD72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BD094-8CC2-409D-AD11-06A70663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1D2FA-0B28-4974-BBA1-701FE42E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BB962-EB22-4654-9B2C-0A67BDA3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D83AC-69C6-4FD7-833B-16F4DA10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BAE3B-FA41-42FE-9753-47FB356A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FA895-9FC7-4843-A16F-D02D0BE1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F57E8-66F7-44DA-8F1E-C76C5C999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AEBC0-002F-40FB-90AF-39E54415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5E2C1-A532-4F07-A4DD-E65BBF83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6143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胃镜检查术的护理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胃镜检查术前的护理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胃镜检查术后的护理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胃镜检查术的并发症及处理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胃镜检查术的注意事项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胃镜检查术简介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内窥镜是一种细长、可弯曲的管状仪器，前端带有摄像头和光源，能够深入到胃部进行观察。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通过胃镜检查，医生可以观察到食管、胃、十二指肠等部位的病变，并进行相应的诊断和治疗。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胃镜检查术是一种通过内窥镜观察上消化道病变的检查方法。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胃镜检查术的定义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上腹部疼痛、饱胀、反酸、嗳气等疑似胃部疾病的症状。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疑似食管、胃、十二指肠病变，需要进行诊断和鉴别诊断。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需要进行胃部组织活检或治疗某些上消化道疾病。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胃镜检查术的适应症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胃镜检查术的禁忌症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严重心、肺、肝、肾功能不全的患者。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疑似休克或消化道穿孔等危重患者。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不能耐受内窥镜检查或存在其他内窥镜禁忌症的患者。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胃镜检查术前的护理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通过向患者介绍胃镜检查的重要性和安全性，帮助患者正确认识检查，减少不必要的担忧和误解。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胃镜检查是一种侵入性检查，患者可能会感到焦虑和恐惧。心理护理包括向患者解释检查过程、解答患者疑问，以及提供放松和缓解紧张的方法。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如渐进性肌肉放松训练和深呼吸练习，有助于患者放松身心，减轻检查过程中的不适感。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患者在胃镜检查前应避免进食过硬、过粗、过热或辛辣等刺激性食物，以免损伤胃黏膜或影响检查结果。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根据具体情况，患者需要在检查前禁食一定时间，以确保胃内清洁，便于医生观察和诊断。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对于有胃溃疡、胃炎等病变的患者，应根据医生的建议调整饮食结构，以促进胃黏膜修复。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特殊饮食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了解患者的既往病史、用药情况、家族史等，有助于医生判断患者是否适合进行胃镜检查。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进行必要的体格检查，如测量血压、脉搏等，以确保患者身体状况良好，能够耐受胃镜检查。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根据需要，进行血常规、凝血功能等实验室检查，以排除禁忌症和评估患者的身体状况。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胃镜检查术后的护理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https://d.book118.com/078056143021006031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2024-09-07T22:04:18.178</cp:lastPrinted>
  <dcterms:created xsi:type="dcterms:W3CDTF">2024-09-07T14:04:18Z</dcterms:created>
  <dcterms:modified xsi:type="dcterms:W3CDTF">2024-09-07T14:04:20Z</dcterms:modified>
</cp:coreProperties>
</file>