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CF23C-7B3F-443F-A7F2-5F57C74F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9E384-4B13-4D17-8F71-D1FE299AC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A82AB-D7F0-4B5E-8768-697F11F4C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77B05-231F-4B37-9C9B-09A8F920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DE8FD-BDAA-485E-A087-92D4750E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857B1-D919-4D3E-95EC-E18C0D43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C0BA9-6087-4232-8DA5-25D42F02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BB2A9-32F8-428C-854C-E03D9313C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BF83B-07B9-4BAD-ABC0-4067CC27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7FF84-D7F0-4CF7-B301-D913279F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AD783-99D2-47AA-B471-FC5F7A1D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002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制作护理PPT\n## 1.护理PPT的重要性及目的\n### 1.1护理PPT在护理教学和实践中的应用\n### 1.2护理PPT对提高护理服务质量的作用\n### 1.3护理PPT的制作原则与要求\n## 2.护理PPT的基本结构与布局\n### 2.1护理PPT的封面设计\n### 2.2护理PPT的目录设计\n### 2.3护理PPT的页面布局与美化\n## 3.护理PPT的内容策划与组织\n### 3.1护理PPT的内容选择与分类\n### 3.2护理PPT的层次结构与逻辑关系\n### 3.3护理PPT的知识点呈现与讲解方法\n## 4.护理PPT的视觉元素与多媒体应用\n### 4.1护理PPT的图形、图像与图标选择\n### 4.2护理PPT的视频、音频与动画应用\n### 4.3护理PPT的视觉设计与色彩搭配\n## 5.护理PPT的互动环节与观众参与\n### 5.1护理PPT的互动环节设计\n### 5.2护理PPT的观众参与方式\n### 5.3护理PPT的反馈与调整策略\n## 6.护理PPT的制作工具与技术\n### 6.1护理PPT的制作软件选择\n### 6.2护理PPT的设计技巧与经验\n### 6.3护理PPT的更新与优化方法\n## 7.护理PPT的实例分析与点评\n### 7.1优秀护理PPT实例分析\n### 7.2护理PPT的点评与改进建议\n### 7.3护理PPT的制作与分享策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如何制作护理PPT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护理PPT的重要性及目的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护理PPT作为教学工具，帮助学生更好地理解和掌握护理知识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通过视觉元素和多媒体手段，提高学生的学习兴趣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通过层次结构和逻辑关系，帮助学生构建知识体系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通过互动环节和观众参与，提高学生的实践能力</a:t>
                </a:r>
                <a:endParaRPr/>
              </a:p>
            </p:txBody>
          </p:sp>
        </p:grpSp>
        <p:grpSp>
          <p:nvGrpSpPr>
            <p:cNvPr id="2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护理PPT在临床实践中，帮助护理人员提高工作效率和护理质量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通过简洁明了的PPT内容，提高护理人员的工作效率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通过丰富的视觉元素和多媒体手段，增强护理人员的学习兴趣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通过互动环节和观众参与，提高护理人员的团队协作能力</a:t>
                </a:r>
                <a:endParaRPr/>
              </a:p>
            </p:txBody>
          </p:sp>
          <p:sp>
            <p:nvSpPr>
              <p:cNvPr id="2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护理PPT在护理教学和实践中的应用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护理PPT有助于提高护理服务的专业性和规范性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通过知识点呈现和讲解方法，提高护理人员的专业素养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通过视觉设计和色彩搭配，提高护理服务的规范性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通过互动环节和观众参与，提高护理服务的沟通效果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护理PPT有助于提高护理服务的效率和质量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通过内容选择和分类，提高护理服务的针对性和效率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通过层次结构和逻辑关系，提高护理服务的质量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通过反馈与调整策略，提高护理服务的持续改进能力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护理PPT对提高护理服务质量的作用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护理PPT的制作原则与要求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护理PPT的制作应遵循简洁明了、层次分明、逻辑性强、互动性好的原则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简洁明了：避免过多的文字和复杂的图表，突出关键信息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层次分明：通过目录和页面布局，使内容条理清晰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逻辑性强：通过逻辑关系和时间顺序，使内容易于理解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互动性好：通过互动环节和观众参与，提高内容的趣味性和实用性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护理PPT的制作要求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护理PPT应具有专业性、规范性和实用性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护理PPT应注重视觉元素和多媒体手段的运用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护理PPT应关注互动环节和观众参与的设计</a:t>
            </a:r>
            <a:endParaRPr/>
          </a:p>
        </p:txBody>
      </p:sp>
      <p:cxnSp>
        <p:nvCxnSpPr>
          <p:cNvPr id="3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护理PPT的基本结构与布局</a:t>
            </a:r>
            <a:endParaRPr/>
          </a:p>
        </p:txBody>
      </p:sp>
      <p:sp>
        <p:nvSpPr>
          <p:cNvPr id="3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护理PPT的封面设计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3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护理PPT的封面应简洁明了，突出主题和内容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使用统一的字体和颜色，保持风格一致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突出标题和副标题，便于观众快速了解内容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添加适当的视觉元素，提高观众的兴趣</a:t>
            </a:r>
            <a:endParaRPr/>
          </a:p>
        </p:txBody>
      </p:sp>
      <p:pic>
        <p:nvPicPr>
          <p:cNvPr id="33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护理PPT的目录设计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3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护理PPT的目录应清晰明了，便于观众快速定位内容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使用简洁的字体和颜色，保持风格一致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按照内容顺序和逻辑关系排列，便于观众理解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添加适当的视觉元素，提高观众的兴趣</a:t>
            </a:r>
            <a:endParaRPr/>
          </a:p>
        </p:txBody>
      </p:sp>
      <p:cxnSp>
        <p:nvCxnSpPr>
          <p:cNvPr id="33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护理PPT的页面布局应合理有序，便于观众阅读和理解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使用统一的字体和颜色，保持风格一致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按照内容顺序和逻辑关系排列，便于观众理解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添加适当的视觉元素，提高观众的兴趣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护理PPT的美化应简洁大方，避免过于花哨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使用统一的背景色和配色方案，保持风格一致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使用简洁的图表和图像，突出关键信息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添加适当的动画和过渡效果，提高观众的兴趣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护理PPT的页面布局与美化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护理PPT的内容策划与组织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护理PPT的内容应根据教学目标和实践需求进行选择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选择具有专业性和实用性的内容，满足观众的需求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选择具有针对性和时效性的内容，提高内容的价值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选择具有趣味性和互动性的内容，提高观众的兴趣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护理PPT的内容应按照一定的分类进行组织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按照知识体系进行分类，便于观众理解和记忆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按照实际操作进行分类，便于观众掌握和应用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按照案例和经验进行分类，便于观众借鉴和学习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护理PPT的内容选择与分类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护理PPT的层次结构应清晰明了，便于观众理解和记忆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使用标题和副标题，突出内容的主题和要点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使用列表和项目符号，便于观众快速定位信息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使用缩进和段落间距，提高内容的可读性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护理PPT的逻辑关系应明确，便于观众理解和应用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使用时间顺序和因果关系，阐述内容的发展过程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使用比较和对照，突出内容的差异和相似之处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使用问题和解答，引导观众思考和解决问题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护理PPT的层次结构与逻辑关系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护理PPT的知识点呈现应简洁明了，便于观众理解和记忆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使用关键词和短语，突出关键信息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使用图表和图像，直观展示内容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使用案例和故事，增强内容的趣味性和实用性</a:t>
                </a:r>
                <a:endParaRPr/>
              </a:p>
            </p:txBody>
          </p:sp>
        </p:grpSp>
        <p:grpSp>
          <p:nvGrpSpPr>
            <p:cNvPr id="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护理PPT的讲解方法应生动有趣，提高观众的兴趣和参与度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使用启发式和引导式教学方法，激发观众的思考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使用互动式和参与式教学方法，提高观众的参与度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使用评价和反馈方式，提高讲解效果和质量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护理PPT的知识点呈现与讲解方法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护理PPT的视觉元素与多媒体应用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护理PPT的图形、图像与图标应具有专业性和实用性</a:t>
                </a:r>
                <a:endParaRPr/>
              </a:p>
            </p:txBody>
          </p:sp>
          <p:sp>
            <p:nvSpPr>
              <p:cNvPr id="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选择与护理主题相关的图形、图像和图标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选择清晰度高、易于理解的图形、图像和图标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选择风格统一、协调的图形、图像和图标</a:t>
                </a:r>
                <a:endParaRPr/>
              </a:p>
            </p:txBody>
          </p:sp>
          <p:sp>
            <p:nvSpPr>
              <p:cNvPr id="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护理PPT的图形、图像与图标应具有美观性和趣味性</a:t>
                </a:r>
                <a:endParaRPr/>
              </a:p>
            </p:txBody>
          </p:sp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选择具有设计感的图形、图像和图标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选择具有情感色彩的图形、图像和图标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选择具有创意和想象力的图形、图像和图标</a:t>
                </a:r>
                <a:endParaRPr/>
              </a:p>
            </p:txBody>
          </p:sp>
          <p:sp>
            <p:nvSpPr>
              <p:cNvPr id="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护理PPT的图形、图像与图标选择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https://d.book118.com/078060022042006037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如何制作护理PPT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2024-09-17T00:53:10.063</cp:lastPrinted>
  <dcterms:created xsi:type="dcterms:W3CDTF">2024-09-16T16:53:10Z</dcterms:created>
  <dcterms:modified xsi:type="dcterms:W3CDTF">2024-09-16T16:53:12Z</dcterms:modified>
</cp:coreProperties>
</file>