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E8158-1E37-4F44-8CB3-0B1FF780A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D0E66-0F66-45F4-98AF-4593FCC50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74134-5921-47D3-98B1-EBD051405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B5024-61B3-4801-85FA-79C2F3785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88E84D-B1B2-43E2-83DD-24B00282F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1EA6EE-9075-40A9-9019-FC4BBFA30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70D7C2-1B9F-4966-90A0-BC8AE6805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03274-D483-4FDE-AD02-EBEA00A9F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3CFB1-2594-49B8-9290-6154BADC0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28719-386F-4C03-97A9-780F6772E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43E90-BFEF-4B73-AA5B-1C562296D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6100707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咳嗽的护理诊断及措施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咳嗽的护理诊断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咳嗽是由延髓咳嗽中枢受刺激引起的，刺激可来自呼吸道内壁、外壁、肺组织等。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咳嗽是一种保护性反射动作，通过咳嗽可以清除呼吸道内的异物或分泌物，保持呼吸道通畅。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08" r="352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30" r="352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634" r="266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无痰或痰量极少，常见于急性咽喉炎、支气管炎等。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痰量较多，常见于慢性支气管炎、肺炎等。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咳嗽的常见原因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7026" r="702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657" r="965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907" r="990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1661" r="1166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细菌、病毒等感染可引起咳嗽。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过敏原刺激呼吸道可引起咳嗽。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空气中的污染物刺激呼吸道可引起咳嗽。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如哮喘、支气管炎、肺炎等也可引起咳嗽。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咳嗽的护理诊断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5580" b="1558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901" r="1590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观察咳嗽的频率、持续时间、痰液性质等，以及伴随的其他症状，如发热、呼吸困难等。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观察症状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通过听诊器听取肺部呼吸音，判断是否存在异常的干湿啰音或哮鸣音。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进行血常规、痰液培养等实验室检查，以确定是否存在感染或过敏等病因。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通过X线或CT等影像学检查，观察肺部是否存在炎症、异物等病变。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50" r="18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根据咳嗽持续时间的长短，判断咳嗽的严重程度。一般来说，持续时间越长，病情越严重。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咳嗽持续时间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痰液性质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伴随症状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年龄和健康状况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观察痰液的颜色、质地和量，判断是否存在感染或过敏等病因。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观察是否伴有发热、呼吸困难、胸痛等症状，以判断咳嗽的病因和严重程度。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考虑到不同年龄段和健康状况的人群对咳嗽的耐受程度不同，需结合患者实际情况进行诊断。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初步诊断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通过观察症状和听诊，初步判断咳嗽的病因和严重程度。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实验室和影像学检查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根据初步诊断结果，进行必要的实验室和影像学检查，以明确诊断。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综合各项检查结果和患者情况，做出最终的诊断结论。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https://d.book118.com/078061007075006040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2024-09-19T01:55:40.501</cp:lastPrinted>
  <dcterms:created xsi:type="dcterms:W3CDTF">2024-09-18T17:55:40Z</dcterms:created>
  <dcterms:modified xsi:type="dcterms:W3CDTF">2024-09-18T17:55:42Z</dcterms:modified>
</cp:coreProperties>
</file>