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FB6540-2F54-4EFF-9D2C-FD085D7C1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E7808-D668-4D79-8C3C-14E0161B0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94A070-F965-4A58-B83A-A3735EE18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B1986F-90B4-4200-8822-61C248C8B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4D8BD1-8335-4D07-9E39-834CD3FEF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34B8D4-80F0-42D8-8C1A-AC83EE41C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2C8552-3CB5-4088-9E68-03E67BF44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AA2C48-812D-4928-B59F-49D134499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898926-5917-4EF1-9D69-008E37AD6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85DE7E-0708-4836-919B-9F1311F44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A36FF6-F9CC-4377-A735-E1A4036B1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6105501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2024年度医院牙科医疗系统科述职报告课件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牙科医疗系统科建设与发展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牙科医疗质量与安全管理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牙科医疗服务与满意度提升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牙科医疗设备与技术创新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牙科医疗系统科未来发展规划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汇报2024年度医院牙科医疗系统的工作成果和业绩。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分析牙科医疗系统的发展状况，总结经验教训，提出改进措施。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促进医院牙科医疗系统的持续发展，提高医疗服务质量。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29606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1110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2614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4033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95537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88286" y="3266375"/>
            <a:ext cx="1067181" cy="1387446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7315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05811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64392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3069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1651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sp>
        <p:nvSpPr>
          <p:cNvPr id="35" name="AutoShape 35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69006" y="1713859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2024年度医院牙科医疗系统的工作计划、目标及完成情况。</a:t>
            </a:r>
          </a:p>
        </p:txBody>
      </p:sp>
      <p:sp>
        <p:nvSpPr>
          <p:cNvPr id="37" name="AutoShape 37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4211896" y="1713859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牙科医疗设备的采购、使用和维护情况。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7384387" y="1713859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牙科医疗质量、安全及满意度评估情况。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2626936" y="4706736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牙科医疗系统的组织结构、人员配置及培训情况。</a:t>
            </a:r>
          </a:p>
        </p:txBody>
      </p:sp>
      <p:sp>
        <p:nvSpPr>
          <p:cNvPr id="43" name="AutoShape 43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5797713" y="4706736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牙科患者的接诊、治疗及随访情况。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8969347" y="4706736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牙科医疗科研、教学及学术交流活动情况。</a:t>
            </a:r>
          </a:p>
        </p:txBody>
      </p:sp>
      <p:sp>
        <p:nvSpPr>
          <p:cNvPr id="47" name="Freeform 47"/>
          <p:cNvSpPr/>
          <p:nvPr/>
        </p:nvSpPr>
        <p:spPr>
          <a:xfrm>
            <a:off x="1175394" y="3545671"/>
            <a:ext cx="492965" cy="492965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2780772" y="3592485"/>
            <a:ext cx="451939" cy="363811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4331934" y="3533674"/>
            <a:ext cx="481434" cy="481434"/>
          </a:xfrm>
          <a:custGeom>
            <a:rect l="l" t="t" r="r" b="b"/>
            <a:pathLst>
              <a:path w="304800" h="304800">
                <a:moveTo>
                  <a:pt x="198120" y="121920"/>
                </a:moveTo>
                <a:lnTo>
                  <a:pt x="198120" y="0"/>
                </a:lnTo>
                <a:lnTo>
                  <a:pt x="45720" y="182880"/>
                </a:lnTo>
                <a:lnTo>
                  <a:pt x="106680" y="182880"/>
                </a:lnTo>
                <a:lnTo>
                  <a:pt x="106680" y="304800"/>
                </a:lnTo>
                <a:lnTo>
                  <a:pt x="259080" y="121920"/>
                </a:lnTo>
                <a:lnTo>
                  <a:pt x="19812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5929869" y="3526741"/>
            <a:ext cx="495300" cy="495300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515734" y="3526741"/>
            <a:ext cx="495300" cy="49530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9102455" y="3526741"/>
            <a:ext cx="495300" cy="49530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2024年度工作回顾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牙科医疗系统科主要工作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负责各类牙科疾病的诊断与治疗，提供专业的医疗服务。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确保牙科医疗设备的正常运行，定期进行设备维护和更新。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加强医疗团队建设，提高医护人员的专业技能和服务水平。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开展牙科健康知识宣传教育活动，提高患者的口腔健康意识。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牙科疾病诊疗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医疗设备管理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医疗团队建设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患者健康教育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https://d.book118.com/078061055016006042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2024-09-21T02:18:00.514</cp:lastPrinted>
  <dcterms:created xsi:type="dcterms:W3CDTF">2024-09-20T18:18:00Z</dcterms:created>
  <dcterms:modified xsi:type="dcterms:W3CDTF">2024-09-20T18:18:02Z</dcterms:modified>
</cp:coreProperties>
</file>