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C48372-6727-4DB6-88B7-8029A615B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AA0D5-63E6-4B7B-9243-B53694E89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902972-733E-4815-8AC2-07BC115EE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F50364-5CA6-4C12-BA6C-FC797790B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75210B-8ADB-4999-B396-05FA25C953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25F6A0-A627-45DF-90EC-20AD90405B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EEAA78-1053-4247-96BB-B22DF9F1AF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42DADB-7024-4B6F-BE44-AED466A6B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394A76-EE82-4E90-90B5-03CBB4412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42CED6-8209-4A90-991F-7E77F0030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74BFB-5B57-41C4-85AD-5CD6D6FC2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61066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概率分布与数理统计(西安通信学院数学教研室)</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概率论基本概念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常见概率分布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数理统计基础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假设检验与方差分析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回归分析初步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概率论与数理统计应用举例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概率论基本概念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977" b="97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概率的性质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非负性、规范性、可加性。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随机事件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在一定条件下并不总是发生，而且人们事先不能确定它是否发生的事件。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表示随机事件发生可能性的大小的量。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随机事件与概率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559" b="2355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如果每个样本点发生的可能性相等，则称这种试验为古典概型。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如果每个样本点发生的可能性不相等，而是与它的几何度量（如长度、面积、体积等）成正比，则称这种试验为几何概型。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古典概型与几何概型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几何概型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古典概型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10" b="61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在事件A发生的条件下，事件B发生的概率，记作P(B|A)。</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条件概率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如果事件A的发生与否对事件B发生的概率没有影响，则称事件A与事件B相互独立。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事件的独立性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如果事件A与事件B相互独立，则有P(AB)=P(A)P(B)。</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乘法公式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常见概率分布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描述只有两种可能结果（成功或失败）的随机试验，成功的概率为p，失败的概率为1-p。</a:t>
            </a:r>
          </a:p>
        </p:txBody>
      </p:sp>
      <p:pic>
        <p:nvPicPr>
          <p:cNvPr id="6" name="Picture 6"/>
          <p:cNvPicPr>
            <a:picLocks noChangeAspect="1"/>
          </p:cNvPicPr>
          <p:nvPr/>
        </p:nvPicPr>
        <p:blipFill>
          <a:blip r:embed="rId2"/>
          <a:srcRect l="13501" r="1350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伯努利分布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描述n重伯努利试验中成功次数X的分布，其中每次试验成功的概率为p。</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二项分布</a:t>
            </a:r>
          </a:p>
        </p:txBody>
      </p:sp>
      <p:pic>
        <p:nvPicPr>
          <p:cNvPr id="10" name="Picture 10"/>
          <p:cNvPicPr>
            <a:picLocks noChangeAspect="1"/>
          </p:cNvPicPr>
          <p:nvPr/>
        </p:nvPicPr>
        <p:blipFill>
          <a:blip r:embed="rId3"/>
          <a:srcRect l="13625" r="13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02" r="1660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描述单位时间内随机事件发生的次数，其中事件发生的概率与时间长度成正比。</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泊松分布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离散型随机变量及分布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正态分布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描述影响某个指标的随机因素非常多且每个因素的影响都很小的情况下，该指标的概率分布。其概率密度函数呈钟形曲线。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指数分布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描述连续型随机变量中等待时间或寿命的分布，常用于可靠性分析和排队论等领域。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均匀分布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描述连续型随机变量在某个区间内等可能出现的概率分布。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连续型随机变量及分布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多项分布</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描述多元随机试验中各事件发生的次数，其中每个事件发生的概率与试验次数和该事件在一次试验中发生的概率有关。</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柯西分布</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描述两个正态分布的商的概率分布，其概率密度函数具有厚尾特性，常用于描述极端事件的概率分布。</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多维正态分布</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描述多个随机变量的联合概率分布，其概率密度函数呈多维钟形曲线。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多维随机变量及分布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数理统计基础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总体</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研究对象的全体个体组成的集合，通常用一个概率分布来描述。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样本</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从总体中随机抽取的一部分个体组成的集合，用于推断总体的性质。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样本容量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样本中包含的个体数目，对统计推断的准确性和可靠性有重要影响。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统计量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样本的函数，用于描述样本的特征，如样本均值、样本方差等。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抽样分布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统计量的概率分布，反映了统计量在多次抽样中的变化情况。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常见抽样分布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正态分布、t分布、F分布、卡方分布等，它们在参数估计和假设检验中有广泛应用。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统计量与抽样分布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https://d.book118.com/078061066006006032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2024-09-09T06:06:59.216</cp:lastPrinted>
  <dcterms:created xsi:type="dcterms:W3CDTF">2024-09-08T22:06:59Z</dcterms:created>
  <dcterms:modified xsi:type="dcterms:W3CDTF">2024-09-08T22:07:01Z</dcterms:modified>
</cp:coreProperties>
</file>