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0B96D-9F48-41D2-B190-19C66878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A050-8E53-4B4E-ACEC-7DFD90C1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5C2EE-D844-4D16-AED3-61231A993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89AA8-D88B-4F4D-BDD2-4EE70F27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A50AA-3B01-4307-A144-C2882855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9D6B4-4E49-4979-9E04-109061A3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A0CC8-8CEF-4EE6-8CF1-24C12D92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C3892-5D13-4BE2-9F9B-154AF84A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56EAF-03B6-4BBB-B36C-23A64484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D8F65-7892-4B55-AC84-67A909DA3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CA6F6-D1CB-435A-9DC1-87B7164B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1077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馈赠的礼仪：传递尊重与友谊的艺术\n## 1.馈赠的基本原则与重要性\n### 1.1馈赠的定义及其在不同文化中的意义\n### 1.2馈赠的基本原则：尊重、诚意与适时\n### 1.3馈赠在人际关系中的作用与价值\n## 2.馈赠的类型与选择\n### 2.1不同类型的馈赠：礼物、红包、宴请等\n### 2.2选择合适的馈赠：考虑场合、关系与受礼人喜好\n### 2.3馈赠的包装与呈现：展示尊重与关注\n## 3.馈赠的时机与场合\n### 3.1把握馈赠的时机：节日、庆典、生日等\n### 3.2选择合适的场合：正式场合、非正式场合与私人场合\n### 3.3避免不适宜的馈赠：避免过度、冒犯与不合适的内容\n## 4.馈赠的礼仪与技巧\n### 4.1馈赠前的准备：了解受礼人喜好、选择合适礼物等\n### 4.2馈赠过程中的礼仪：邀请、致谢与表达诚意\n### 4.3馈赠后的关怀：关心受礼人使用情况、保持联系等\n## 5.特殊情境下的馈赠礼仪\n### 5.1应对拒绝馈赠：理解拒绝原因、尊重对方意愿\n### 5.2归还馈赠：及时归还、表示感谢与尊重\n### 5.3处理失误：承认错误、道歉与弥补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馈赠的礼仪：传递尊重与友谊的艺术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馈赠的基本原则与重要性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馈赠是一种社交行为，通过给予他人礼物来表达对对方的尊重和友谊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在不同文化中，馈赠的形式和意义各有特点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例如，在中国文化中，红包是常见的馈赠方式，象征着祝福和财运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在日本文化中，赠送礼物是一种表示敬意和感激的方式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馈赠在不同文化中的意义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在西方文化中，馈赠通常表示感激和欣赏，是一种表达友谊和关心的方式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在东方文化中，馈赠不仅表示尊重和感激，还象征着祝福和财运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馈赠的定义及其在不同文化中的意义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尊重：选择合适的礼物，尊重对方的喜好和习惯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了解受礼人的兴趣爱好，选择符合对方口味的礼物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尊重对方的宗教信仰和文化背景，避免送不合适或冒犯的礼物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诚意：真诚的表达关心和感激，让对方感受到你的真心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选择有质量的礼物，表达自己的诚意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在馈赠过程中，用诚挚的语言表达自己的感激和关心</a:t>
                </a:r>
                <a:endParaRPr/>
              </a:p>
            </p:txBody>
          </p:sp>
          <p:pic>
            <p:nvPicPr>
              <p:cNvPr id="1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适时：把握馈赠的时机，让礼物更具价值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节日、生日、庆典等特殊场合是馈赠的好时机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在对方需要帮助或支持时，及时给予馈赠，表达关心和鼓励</a:t>
                </a:r>
                <a:endParaRPr/>
              </a:p>
            </p:txBody>
          </p:sp>
          <p:pic>
            <p:nvPicPr>
              <p:cNvPr id="2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馈赠的基本原则：尊重、诚意与适时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馈赠在人际关系中的作用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增进友谊，表达关心和感激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传递尊重，提升自身形象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调和气氛，拉近彼此距离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馈赠的价值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馈赠是一种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馈赠是一种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，有助于提高人际交往能力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馈赠是一种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，有助于传承和弘扬民族文化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馈赠在人际关系中的作用与价值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馈赠的类型与选择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礼物：实物形式的馈赠，如书籍、电子产品、艺术品等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选择适合对方需求的礼物，表达关心和祝福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用精美的包装和礼物卡，展示尊重和关注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红包：以金钱形式表达的馈赠，通常在特定场合使用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选择合适金额的红包，避免冒犯和不适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用诚挚的语言和祝福，表达感激和关心</a:t>
                </a:r>
                <a:endParaRPr/>
              </a:p>
            </p:txBody>
          </p:sp>
          <p:pic>
            <p:nvPicPr>
              <p:cNvPr id="2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宴请：以餐饮形式表达的馈赠，如聚餐、宴会等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安排合适的餐厅和菜品，照顾对方的口味和需求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用热情周到的服务，传递尊重和友谊</a:t>
                </a:r>
                <a:endParaRPr/>
              </a:p>
            </p:txBody>
          </p:sp>
          <p:pic>
            <p:nvPicPr>
              <p:cNvPr id="23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不同类型的馈赠：礼物、红包、宴请等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场合：根据不同的场合选择合适的馈赠方式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正式场合：选择有品质的礼物或宴请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非正式场合：选择轻松有趣的礼物或红包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私人场合：选择贴心的礼物或宴请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关系：根据与对方的关系选择合适的馈赠程度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亲朋好友：选择有纪念意义的礼物或红包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同事、合作伙伴：选择有实用价值的礼物或宴请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领导、上司：选择高档次的礼物或宴请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受礼人喜好：了解受礼人的兴趣爱好，选择合适的礼物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了解对方的兴趣爱好，选择符合对方口味的礼物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了解对方的宗教信仰和文化背景，避免送不合适或冒犯的礼物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选择合适的馈赠：考虑场合、关系与受礼人喜好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馈赠的包装与呈现：展示尊重与关注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包装：用精美的包装展示尊重和关注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选择质量好的包装材料，如礼品盒、礼品袋等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用色彩搭配和图案设计，增加礼品的美感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呈现：用礼物卡、贺卡等表达关心和祝福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用诚挚的语言和祝福，表达感激和关心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用精美的设计和印刷，展示尊重和关注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馈赠的时机与场合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春节期间，给予红包和礼品，传递新年祝福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圣诞节期间，给予礼物，表达节日欢乐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节日：在节日之际给予馈赠，表达祝福和关心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结婚庆典，给予红包或礼品，表达祝福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毕业典礼，给予礼物，表达祝贺和鼓励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庆典：在庆典活动中给予馈赠，表示祝贺和祝福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送生日蛋糕，表达生日祝福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送有纪念意义的礼物，表达关心和友谊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生日：在生日之际给予馈赠，表达生日祝福和关心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把握馈赠的时机：节日、庆典、生日等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https://d.book118.com/078061077031006040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馈赠的礼仪：传递尊重与友谊的艺术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2024-09-18T11:19:18.896</cp:lastPrinted>
  <dcterms:created xsi:type="dcterms:W3CDTF">2024-09-18T03:19:18Z</dcterms:created>
  <dcterms:modified xsi:type="dcterms:W3CDTF">2024-09-18T03:19:20Z</dcterms:modified>
</cp:coreProperties>
</file>