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8B818-F7A7-4086-B60C-9ECC09DA1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0792D-964B-42AC-88F4-DD6DEFDF9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D5178-1F10-4568-AA78-CE9F932F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FCCE2-BA29-4DD3-A016-D57C45492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20B811-B55D-4C81-8DA7-BD9104A54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B5BFE7-64E8-43AE-96CF-8568DBC3F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2A280-7EAE-4FBF-918B-006A073D4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64543-CE5F-44BA-A10C-1125E146E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134AF-F8D0-47F5-9104-F73C8B72E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DB10D-C6E3-4323-8AFC-4CD8EAD1F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783FD-C986-4B63-A671-6F5E8DD62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2002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美团公司营销策略研究报告总结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美团公司简介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美团营销策略分析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美团营销策略效果评估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美团营销策略的挑战与机遇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美团营销策略优化建议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美团公司简介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美团公司成立于2010年，是中国领先的互联网生活服务平台之一。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创始人及主要股东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美团公司的创始人是王兴，主要股东包括红杉资本、阿里巴巴等知名投资机构。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美团公司自成立以来，经历了多次融资和业务拓展，逐渐成为中国互联网行业的巨头之一。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215" r="372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美团公司的业务涵盖了餐饮、酒店、旅游、电影等多个领域，为用户提供一站式生活服务。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美团公司的产品线包括美团外卖、大众点评、美团酒店、美团旅行等多个应用，满足用户不同需求。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公司业务与产品线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美团营销策略分析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美团始终坚持为消费者提供便捷、实惠、品质的服务，以满足广大消费者的需求。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美团的目标客户主要是年轻人和家庭用户，他们注重生活品质，追求便捷和实惠。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美团将自己定位为一家生活服务电商平台，致力于为用户提供一站式生活服务解决方案。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美团根据市场情况和竞争对手的定价，制定具有竞争力的价格，吸引消费者。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折扣促销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美团经常采用折扣、满减、优惠券等促销方式，吸引消费者进行消费。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美团推出会员制度，会员可以享受更多的优惠和特权，提高用户忠诚度。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丰富多样的产品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美团提供的产品涵盖了美食、电影、酒店、旅游等多个领域，满足消费者多样化的需求。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美团注重产品质量和服务质量，通过与优质商家合作，确保消费者能够获得高品质的产品和服务。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美团利用大数据和人工智能技术，根据用户的消费习惯和喜好，为用户推荐合适的产品和服务。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美团通过线上和线下渠道销售产品和服务，线上渠道包括APP、官网、微信小程序等，线下渠道包括实体店和合作商家。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美团积极与其他领域的商家进行合作，共同推出优惠活动和新产品，扩大市场份额。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美团采用O2O模式，将线上流量引导至线下实体店，同时将线下消费者吸引到线上进行消费。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783" r="277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会员特权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美团为会员提供更多的优惠和特权，提高用户忠诚度。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节日促销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美团在节日期间推出各种促销活动，如双11、618等，吸引消费者进行消费。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美团通过推出新品和促销活动，吸引消费者尝试新产品和服务。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美团营销策略效果评估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市场份额与用户规模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美团通过有效的营销策略，成功提高了市场份额，成为了中国最大的在线生活服务平台之一。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美团的用户规模不断扩大，吸引了大量新用户，同时保持了老用户的忠诚度。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品牌知名度与美誉度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美团通过广泛的广告宣传和口碑传播，提高了品牌知名度，使其成为家喻户晓的品牌。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美团凭借优质的服务和良好的口碑，赢得了消费者的信任和好评，品牌美誉度不断提升。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美誉度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https://d.book118.com/078062002076006032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2024-09-10T03:24:18.876</cp:lastPrinted>
  <dcterms:created xsi:type="dcterms:W3CDTF">2024-09-09T19:24:18Z</dcterms:created>
  <dcterms:modified xsi:type="dcterms:W3CDTF">2024-09-09T19:24:21Z</dcterms:modified>
</cp:coreProperties>
</file>